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330" r:id="rId3"/>
    <p:sldId id="293" r:id="rId4"/>
    <p:sldId id="294" r:id="rId5"/>
    <p:sldId id="300" r:id="rId6"/>
    <p:sldId id="306" r:id="rId7"/>
    <p:sldId id="308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1A0597"/>
    <a:srgbClr val="0033CC"/>
    <a:srgbClr val="FF6600"/>
    <a:srgbClr val="3333CC"/>
    <a:srgbClr val="CC00FF"/>
    <a:srgbClr val="140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3C7C-6D22-4CD7-B557-4CDB281F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A4DD-57D4-4A95-9C50-73CF558DD0A9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FF58D-0BD0-4FE7-A70C-B1D90A62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439B-A1A0-4A24-8B84-C00FDAA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78D5-7F8C-42DD-ABA9-2F4174DB0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14487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ECABE-AA5B-4FDB-A596-CA93042B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D6D6-0C7C-438D-B77E-4D854C4786D0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BBB5D-BDF5-4B53-ADF7-4099B0BB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4150-0BC4-4E55-B1CA-33AD6E84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752C-0111-4B88-BADB-79E383BDF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82070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50A47-CE45-48FA-AFA8-F4283AC4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8474-D21E-4208-9CD0-E7BBB816EE7F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BD42D-3566-40DD-9807-23A39CFB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2315E-8CE8-48FC-89C9-63986781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20C88-D6A0-4956-993F-494E9A59A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94541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8818795-33CF-4722-B65F-C3060811A6F4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3E6B2-8445-4317-BF7C-E30D207E99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D4F38-DDC7-4403-8145-8A99BDDCD2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1A6573-EE4E-4EBB-9B2B-0D534558F0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EB243C1-CE26-4587-8918-B82D4E110E8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B3C56-EB42-4A39-B0D2-8A3EBF249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1999B2-AEEE-46BF-98FF-B2660675F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206A8D-FAED-4E1C-A99F-392213D01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A0E2-A120-450B-AA4A-046463956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2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827CC-2F0F-4222-B39C-9BA37C02A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68E5-DDC4-4344-AB68-9FCE6A6AC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B0E5D-F41C-4988-818D-AD88C78F5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2857-E9B0-4CFA-8B96-751C84E8A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4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0B0A3-C998-442C-AC57-70409F7EF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A8D4D-0355-4E0B-9BF2-F49D52511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ABE6-51A2-4DFC-9251-EAED756E1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810AF-60A8-4688-8616-354EDA299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3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1D681A-9AD6-428C-BD63-07926C71B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B6E077-F60D-46B3-86C0-A8B9DD998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BACF4B-E894-43DB-A4CF-7ED2C062D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80C4B-148D-4086-A17A-903268FF7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8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EE251A-CB14-4D63-BE30-164423AE8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99F27C-39E4-42A6-ACA5-4E12BA17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C18D25-54CF-45FF-BA34-3372FF2D1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E70B4-10CE-48FE-B566-245D8CBF8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70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3832EA-E926-42CB-9676-ABB0DB9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E00555-8596-42E1-A3FC-CF5333FD8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17E74-7FB1-43AA-BD0E-F4D21E2CA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69A0A-E2BF-4F41-8D46-AE561E48F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182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486BD-EC4D-4F67-AD04-650AD27F8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970F4-2541-41A8-BE6A-8AAAD3004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DB9E0-C2F3-4370-A746-D73EDDA15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9C0A-9862-4E91-BAAA-4E9152797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96A9-91C6-4208-83E5-AB4B9FDD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1D41-5421-486A-8172-3C13150009BC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3FCA-FC1E-4EB0-AE88-BD927B3E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2AEB8-2E5F-441C-83DF-DB2D81E6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D818-F2AA-4398-8277-306EA0ED3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0831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25E90-66CE-4A36-9060-333B82A9A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06F3A-0091-45C6-BE39-89E668F80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2E3D1-A7A1-4234-AE72-645B69E5A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6ADFF-ACD2-446F-8151-2BDD0DB18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7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3A6F6-60FA-4AE2-81E9-678F3FB07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D5D9A8-E8E9-4B3C-A8DF-B1D583444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B30C-773B-4B1B-B25E-1606D62C8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1A8AE-2165-4CFE-B6E1-542DA3EF1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077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F35AFB-429A-48D0-89BD-3DF4BCB8C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8A174-A159-4B30-BD4B-F30B9393B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7ED23-D3C9-433C-9D52-5DDEA8957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0502A-C554-43FD-A960-22675014F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8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2802-86FF-4984-925D-5055AC7F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259E-9A6C-43D6-9819-B9745DF0F769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0F202-7DDD-456A-94F3-06583A8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B762-A503-4D07-AFAD-12DA09D3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9D4B-8EE4-41D9-81DA-D93934926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72845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E6CBE8-3CD5-41EA-9687-29E89C9A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FF54-4ADF-4C29-873B-7EBD06C4BEC6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5B2160-56D8-4A55-BC99-5D3B5A36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27872-7301-440E-8BF0-C532D419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45D27-D6ED-4CB2-A7E6-297AC20B5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9698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2A5592-1A54-4867-A081-8C08C96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2D32-B538-4EE6-B262-9EAFA8E9A979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27ADF3-8A24-41F5-860C-9CD9C2CD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AABA1B-85E7-4202-BD55-027518B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CF28-A02F-4A13-A4D2-AA4EA518C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19786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AAC363-5458-4A1D-9082-030ADAE1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2609-51FB-4D44-A02C-FB2307AD4DBF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B88C42-C498-447A-BE54-D213D98F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BC6299-5450-4759-A822-90BF23AF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BD452-FCF1-4520-B0F9-D1A4F17DC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2920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B71383-4349-40B6-9AC5-39DD52F8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B212-71D0-4489-B7FD-5E00C9F0E32D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76D9C1-7B01-437B-9BE8-E20DAFEB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153BDA-F14E-4E63-8DEB-4A405821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BF0EC-43CD-4F65-9270-69A8138D3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31014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5D8E3D-1DF5-460B-AC08-487287FF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3E91-5835-4898-969D-BC8B2E4CC826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36436-0B16-4077-9C08-1C2D32A3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BA6F0D-3B54-4AF5-8030-59EEB05F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276F-2255-497C-B290-0D457D666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285802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51E86-DD8C-464E-81F4-F5BBD43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0809-F040-4338-B272-7FDA5A800FB4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CA899-9B2F-4413-B4AC-7A321900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07644F-4601-4B44-A64A-4CC92E17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994AA-140B-4FC4-9C1B-F5E0AA3F6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99501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014A8A-3331-497B-9857-33D74DC5BB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DF49CA-0BE8-4E7F-9B4B-1F60576815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807A5-D845-4019-9FBE-278A1DB81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0EE39-CE74-4666-A159-201AF4BA923A}" type="datetimeFigureOut">
              <a:rPr lang="en-US"/>
              <a:pPr>
                <a:defRPr/>
              </a:pPr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7FF9-4C87-466F-BA8D-46CB5207E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62888-04DB-46E7-A432-CF543E381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EFE7DF-1099-4F49-AC72-9194875680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B392C84-0BC2-4FDA-9966-2F5F29460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B05C410-BFF3-418A-8754-875627B99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D1EFCEDB-BC4B-4660-ACD7-759B2CFFED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7A48113B-F105-4DEB-ABB2-450D79FA36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5196DAEB-1846-4460-BF69-0FA1C89D9F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AC18A4E-A4D1-4788-AB05-19C4777A2F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08AFF44-C967-014D-8535-046F54FD797F}"/>
              </a:ext>
            </a:extLst>
          </p:cNvPr>
          <p:cNvSpPr txBox="1"/>
          <p:nvPr/>
        </p:nvSpPr>
        <p:spPr>
          <a:xfrm>
            <a:off x="762000" y="2743200"/>
            <a:ext cx="7880386" cy="1759226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XEM ĐỒNG HỒ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C7E770-143C-6C43-AF62-A2737AC247E7}"/>
              </a:ext>
            </a:extLst>
          </p:cNvPr>
          <p:cNvSpPr/>
          <p:nvPr/>
        </p:nvSpPr>
        <p:spPr>
          <a:xfrm>
            <a:off x="1524000" y="5432792"/>
            <a:ext cx="67591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NGỌC HOÀNG ANH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E00A3-24E6-0F4B-BAC4-DE658CE949B9}"/>
              </a:ext>
            </a:extLst>
          </p:cNvPr>
          <p:cNvSpPr txBox="1"/>
          <p:nvPr/>
        </p:nvSpPr>
        <p:spPr>
          <a:xfrm>
            <a:off x="1371600" y="609600"/>
            <a:ext cx="727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988EB-860A-A541-A80F-56AED5801D4E}"/>
              </a:ext>
            </a:extLst>
          </p:cNvPr>
          <p:cNvSpPr/>
          <p:nvPr/>
        </p:nvSpPr>
        <p:spPr>
          <a:xfrm>
            <a:off x="3433803" y="1611415"/>
            <a:ext cx="25983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F5194-A749-EC44-8D70-F16BA32DF74E}"/>
              </a:ext>
            </a:extLst>
          </p:cNvPr>
          <p:cNvSpPr/>
          <p:nvPr/>
        </p:nvSpPr>
        <p:spPr>
          <a:xfrm>
            <a:off x="3124200" y="1132820"/>
            <a:ext cx="32175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 – TUẦN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8D1D92-9152-CB45-9999-6B7EC2AA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4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5876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0">
            <a:extLst>
              <a:ext uri="{FF2B5EF4-FFF2-40B4-BE49-F238E27FC236}">
                <a16:creationId xmlns:a16="http://schemas.microsoft.com/office/drawing/2014/main" id="{1275722C-1D3A-45CC-9BAC-EDA68A14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00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>
              <a:solidFill>
                <a:srgbClr val="0000FF"/>
              </a:solidFill>
              <a:latin typeface=".VnArial Narrow" pitchFamily="34" charset="0"/>
            </a:endParaRPr>
          </a:p>
        </p:txBody>
      </p:sp>
      <p:grpSp>
        <p:nvGrpSpPr>
          <p:cNvPr id="8195" name="Group 473">
            <a:extLst>
              <a:ext uri="{FF2B5EF4-FFF2-40B4-BE49-F238E27FC236}">
                <a16:creationId xmlns:a16="http://schemas.microsoft.com/office/drawing/2014/main" id="{AEA7BFDC-2D8E-4E40-B234-D5B4526611AB}"/>
              </a:ext>
            </a:extLst>
          </p:cNvPr>
          <p:cNvGrpSpPr>
            <a:grpSpLocks/>
          </p:cNvGrpSpPr>
          <p:nvPr/>
        </p:nvGrpSpPr>
        <p:grpSpPr bwMode="auto">
          <a:xfrm>
            <a:off x="1137007" y="142591"/>
            <a:ext cx="7529513" cy="762569"/>
            <a:chOff x="96" y="48"/>
            <a:chExt cx="5664" cy="421"/>
          </a:xfrm>
        </p:grpSpPr>
        <p:sp>
          <p:nvSpPr>
            <p:cNvPr id="8354" name="AutoShape 96">
              <a:extLst>
                <a:ext uri="{FF2B5EF4-FFF2-40B4-BE49-F238E27FC236}">
                  <a16:creationId xmlns:a16="http://schemas.microsoft.com/office/drawing/2014/main" id="{E9EE18C4-58A8-42A6-BFE0-775D806591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" y="48"/>
              <a:ext cx="5664" cy="38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B166E"/>
                  </a:solidFill>
                  <a:latin typeface="Times New Roman" panose="02020603050405020304" pitchFamily="18" charset="0"/>
                </a:rPr>
                <a:t>           Đồng hồ chỉ mấy giờ ? (trả lời theo mẫu)</a:t>
              </a:r>
            </a:p>
          </p:txBody>
        </p:sp>
        <p:grpSp>
          <p:nvGrpSpPr>
            <p:cNvPr id="8355" name="Group 97">
              <a:extLst>
                <a:ext uri="{FF2B5EF4-FFF2-40B4-BE49-F238E27FC236}">
                  <a16:creationId xmlns:a16="http://schemas.microsoft.com/office/drawing/2014/main" id="{60D07393-4C7A-445A-98BD-C29375996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6"/>
              <a:ext cx="480" cy="373"/>
              <a:chOff x="336" y="2112"/>
              <a:chExt cx="480" cy="373"/>
            </a:xfrm>
          </p:grpSpPr>
          <p:grpSp>
            <p:nvGrpSpPr>
              <p:cNvPr id="8356" name="Group 98">
                <a:extLst>
                  <a:ext uri="{FF2B5EF4-FFF2-40B4-BE49-F238E27FC236}">
                    <a16:creationId xmlns:a16="http://schemas.microsoft.com/office/drawing/2014/main" id="{EEC90707-7FC4-465B-83D9-EAE2F1492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112"/>
                <a:ext cx="480" cy="373"/>
                <a:chOff x="999" y="3120"/>
                <a:chExt cx="768" cy="908"/>
              </a:xfrm>
            </p:grpSpPr>
            <p:sp>
              <p:nvSpPr>
                <p:cNvPr id="8358" name="AutoShape 99">
                  <a:extLst>
                    <a:ext uri="{FF2B5EF4-FFF2-40B4-BE49-F238E27FC236}">
                      <a16:creationId xmlns:a16="http://schemas.microsoft.com/office/drawing/2014/main" id="{3BA1CDFB-7DAE-4227-9C35-04D19CF2F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Freeform 100">
                  <a:extLst>
                    <a:ext uri="{FF2B5EF4-FFF2-40B4-BE49-F238E27FC236}">
                      <a16:creationId xmlns:a16="http://schemas.microsoft.com/office/drawing/2014/main" id="{25C7A802-21F7-4F41-A8DF-D95319042B0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31 w 596"/>
                    <a:gd name="T1" fmla="*/ 0 h 598"/>
                    <a:gd name="T2" fmla="*/ 0 w 596"/>
                    <a:gd name="T3" fmla="*/ 29 h 598"/>
                    <a:gd name="T4" fmla="*/ 0 w 596"/>
                    <a:gd name="T5" fmla="*/ 143 h 598"/>
                    <a:gd name="T6" fmla="*/ 42 w 596"/>
                    <a:gd name="T7" fmla="*/ 42 h 598"/>
                    <a:gd name="T8" fmla="*/ 157 w 596"/>
                    <a:gd name="T9" fmla="*/ 0 h 598"/>
                    <a:gd name="T10" fmla="*/ 31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E6B5"/>
                    </a:gs>
                    <a:gs pos="100000">
                      <a:srgbClr val="FF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73" name="Text Box 101">
                  <a:extLst>
                    <a:ext uri="{FF2B5EF4-FFF2-40B4-BE49-F238E27FC236}">
                      <a16:creationId xmlns:a16="http://schemas.microsoft.com/office/drawing/2014/main" id="{56AA85CE-569A-4DCC-B0AF-A41549453E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7"/>
                  <a:ext cx="186" cy="70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8357" name="Text Box 102">
                <a:extLst>
                  <a:ext uri="{FF2B5EF4-FFF2-40B4-BE49-F238E27FC236}">
                    <a16:creationId xmlns:a16="http://schemas.microsoft.com/office/drawing/2014/main" id="{8162D24A-0416-4101-9114-85344CC99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BAFB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2B166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54652" name="Text Box 380">
            <a:extLst>
              <a:ext uri="{FF2B5EF4-FFF2-40B4-BE49-F238E27FC236}">
                <a16:creationId xmlns:a16="http://schemas.microsoft.com/office/drawing/2014/main" id="{6AB992F3-490E-499F-BB0E-5A801231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845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H" pitchFamily="34" charset="0"/>
              </a:rPr>
              <a:t>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9C018A-EE53-431C-8DCA-D49BCCB3D8C4}"/>
              </a:ext>
            </a:extLst>
          </p:cNvPr>
          <p:cNvGrpSpPr/>
          <p:nvPr/>
        </p:nvGrpSpPr>
        <p:grpSpPr>
          <a:xfrm>
            <a:off x="733836" y="1544638"/>
            <a:ext cx="2057400" cy="1828800"/>
            <a:chOff x="676166" y="1534995"/>
            <a:chExt cx="2057400" cy="1828800"/>
          </a:xfrm>
        </p:grpSpPr>
        <p:grpSp>
          <p:nvGrpSpPr>
            <p:cNvPr id="8196" name="Group 291">
              <a:extLst>
                <a:ext uri="{FF2B5EF4-FFF2-40B4-BE49-F238E27FC236}">
                  <a16:creationId xmlns:a16="http://schemas.microsoft.com/office/drawing/2014/main" id="{5946EF1F-748D-4535-A04F-3B0862F1E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166" y="1534995"/>
              <a:ext cx="2057400" cy="1828800"/>
              <a:chOff x="432" y="576"/>
              <a:chExt cx="1296" cy="1296"/>
            </a:xfrm>
          </p:grpSpPr>
          <p:grpSp>
            <p:nvGrpSpPr>
              <p:cNvPr id="8338" name="Group 292">
                <a:extLst>
                  <a:ext uri="{FF2B5EF4-FFF2-40B4-BE49-F238E27FC236}">
                    <a16:creationId xmlns:a16="http://schemas.microsoft.com/office/drawing/2014/main" id="{6506F7C1-9E97-4DAB-AF5C-E437A26432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576"/>
                <a:ext cx="1296" cy="1296"/>
                <a:chOff x="384" y="624"/>
                <a:chExt cx="1296" cy="1296"/>
              </a:xfrm>
            </p:grpSpPr>
            <p:sp>
              <p:nvSpPr>
                <p:cNvPr id="8352" name="Oval 293">
                  <a:extLst>
                    <a:ext uri="{FF2B5EF4-FFF2-40B4-BE49-F238E27FC236}">
                      <a16:creationId xmlns:a16="http://schemas.microsoft.com/office/drawing/2014/main" id="{CE1E0AA3-F42D-48D7-9B49-B5BED6D4E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3" name="Oval 294">
                  <a:extLst>
                    <a:ext uri="{FF2B5EF4-FFF2-40B4-BE49-F238E27FC236}">
                      <a16:creationId xmlns:a16="http://schemas.microsoft.com/office/drawing/2014/main" id="{76F5800E-4456-403B-B64A-C7F96AD36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339" name="Oval 295">
                <a:extLst>
                  <a:ext uri="{FF2B5EF4-FFF2-40B4-BE49-F238E27FC236}">
                    <a16:creationId xmlns:a16="http://schemas.microsoft.com/office/drawing/2014/main" id="{B8BF236C-9588-46AC-83A4-657267C8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5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8340" name="Text Box 296">
                <a:extLst>
                  <a:ext uri="{FF2B5EF4-FFF2-40B4-BE49-F238E27FC236}">
                    <a16:creationId xmlns:a16="http://schemas.microsoft.com/office/drawing/2014/main" id="{442FAFCC-1003-454A-8F91-5625A0C39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67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341" name="Text Box 297">
                <a:extLst>
                  <a:ext uri="{FF2B5EF4-FFF2-40B4-BE49-F238E27FC236}">
                    <a16:creationId xmlns:a16="http://schemas.microsoft.com/office/drawing/2014/main" id="{006F1D48-FF05-4744-AD78-2A8DA0D7C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72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342" name="Text Box 298">
                <a:extLst>
                  <a:ext uri="{FF2B5EF4-FFF2-40B4-BE49-F238E27FC236}">
                    <a16:creationId xmlns:a16="http://schemas.microsoft.com/office/drawing/2014/main" id="{8FBF003D-D29B-4798-859A-AF9D8C2AB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34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343" name="Text Box 299">
                <a:extLst>
                  <a:ext uri="{FF2B5EF4-FFF2-40B4-BE49-F238E27FC236}">
                    <a16:creationId xmlns:a16="http://schemas.microsoft.com/office/drawing/2014/main" id="{900360EF-142B-4916-AC1C-7279EA392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53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344" name="Text Box 300">
                <a:extLst>
                  <a:ext uri="{FF2B5EF4-FFF2-40B4-BE49-F238E27FC236}">
                    <a16:creationId xmlns:a16="http://schemas.microsoft.com/office/drawing/2014/main" id="{ADD12CC4-8080-4E1C-AE5D-E43329DCA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345" name="Text Box 301">
                <a:extLst>
                  <a:ext uri="{FF2B5EF4-FFF2-40B4-BE49-F238E27FC236}">
                    <a16:creationId xmlns:a16="http://schemas.microsoft.com/office/drawing/2014/main" id="{F9887BDC-ECCB-43A0-A5BA-1B74B1635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10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346" name="Text Box 302">
                <a:extLst>
                  <a:ext uri="{FF2B5EF4-FFF2-40B4-BE49-F238E27FC236}">
                    <a16:creationId xmlns:a16="http://schemas.microsoft.com/office/drawing/2014/main" id="{6A283807-9481-4A3B-9E6C-7B5D1732E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58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347" name="Text Box 303">
                <a:extLst>
                  <a:ext uri="{FF2B5EF4-FFF2-40B4-BE49-F238E27FC236}">
                    <a16:creationId xmlns:a16="http://schemas.microsoft.com/office/drawing/2014/main" id="{CB51F750-BF54-47CE-9D9A-71613C1C3E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53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348" name="Text Box 304">
                <a:extLst>
                  <a:ext uri="{FF2B5EF4-FFF2-40B4-BE49-F238E27FC236}">
                    <a16:creationId xmlns:a16="http://schemas.microsoft.com/office/drawing/2014/main" id="{B23EC1C7-7B88-4601-81AF-F4ED2786A0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134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349" name="Text Box 305">
                <a:extLst>
                  <a:ext uri="{FF2B5EF4-FFF2-40B4-BE49-F238E27FC236}">
                    <a16:creationId xmlns:a16="http://schemas.microsoft.com/office/drawing/2014/main" id="{C13D396E-A0DA-4837-B24B-632B61F6BF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10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350" name="Text Box 306">
                <a:extLst>
                  <a:ext uri="{FF2B5EF4-FFF2-40B4-BE49-F238E27FC236}">
                    <a16:creationId xmlns:a16="http://schemas.microsoft.com/office/drawing/2014/main" id="{ACFBAA38-1F4C-46B4-A48D-BAAB008B0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351" name="Text Box 307">
                <a:extLst>
                  <a:ext uri="{FF2B5EF4-FFF2-40B4-BE49-F238E27FC236}">
                    <a16:creationId xmlns:a16="http://schemas.microsoft.com/office/drawing/2014/main" id="{91F9CDC7-9E0B-41E6-A10E-20ED8D8E1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72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267" name="AutoShape 383">
              <a:extLst>
                <a:ext uri="{FF2B5EF4-FFF2-40B4-BE49-F238E27FC236}">
                  <a16:creationId xmlns:a16="http://schemas.microsoft.com/office/drawing/2014/main" id="{CD271CCC-D4D3-4688-A08C-9BE26EEB1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25487">
              <a:off x="1471964" y="2564184"/>
              <a:ext cx="406150" cy="121866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269" name="AutoShape 386">
              <a:extLst>
                <a:ext uri="{FF2B5EF4-FFF2-40B4-BE49-F238E27FC236}">
                  <a16:creationId xmlns:a16="http://schemas.microsoft.com/office/drawing/2014/main" id="{AACA9954-34BA-46E6-A011-D49410DA11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538311">
              <a:off x="1415471" y="2148403"/>
              <a:ext cx="473842" cy="76200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AF31CE-0A53-4F1E-BC43-E2415CA99909}"/>
              </a:ext>
            </a:extLst>
          </p:cNvPr>
          <p:cNvGrpSpPr/>
          <p:nvPr/>
        </p:nvGrpSpPr>
        <p:grpSpPr>
          <a:xfrm>
            <a:off x="6462713" y="1600200"/>
            <a:ext cx="2057400" cy="1828800"/>
            <a:chOff x="6462713" y="1600200"/>
            <a:chExt cx="2057400" cy="1828800"/>
          </a:xfrm>
        </p:grpSpPr>
        <p:grpSp>
          <p:nvGrpSpPr>
            <p:cNvPr id="8198" name="Group 326">
              <a:extLst>
                <a:ext uri="{FF2B5EF4-FFF2-40B4-BE49-F238E27FC236}">
                  <a16:creationId xmlns:a16="http://schemas.microsoft.com/office/drawing/2014/main" id="{1677AFAF-9753-4F9A-885C-7DEBD700C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2713" y="1600200"/>
              <a:ext cx="2057400" cy="1828800"/>
              <a:chOff x="336" y="240"/>
              <a:chExt cx="1296" cy="1296"/>
            </a:xfrm>
          </p:grpSpPr>
          <p:grpSp>
            <p:nvGrpSpPr>
              <p:cNvPr id="8304" name="Group 327">
                <a:extLst>
                  <a:ext uri="{FF2B5EF4-FFF2-40B4-BE49-F238E27FC236}">
                    <a16:creationId xmlns:a16="http://schemas.microsoft.com/office/drawing/2014/main" id="{D0597C64-F866-4B3D-966E-57FBF06C21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36" y="240"/>
                <a:chExt cx="1296" cy="1296"/>
              </a:xfrm>
            </p:grpSpPr>
            <p:grpSp>
              <p:nvGrpSpPr>
                <p:cNvPr id="8317" name="Group 328">
                  <a:extLst>
                    <a:ext uri="{FF2B5EF4-FFF2-40B4-BE49-F238E27FC236}">
                      <a16:creationId xmlns:a16="http://schemas.microsoft.com/office/drawing/2014/main" id="{BEA55D37-BFFE-408B-93FA-7052DE5BF9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1296" cy="1296"/>
                  <a:chOff x="384" y="624"/>
                  <a:chExt cx="1296" cy="1296"/>
                </a:xfrm>
              </p:grpSpPr>
              <p:sp>
                <p:nvSpPr>
                  <p:cNvPr id="8319" name="Oval 329">
                    <a:extLst>
                      <a:ext uri="{FF2B5EF4-FFF2-40B4-BE49-F238E27FC236}">
                        <a16:creationId xmlns:a16="http://schemas.microsoft.com/office/drawing/2014/main" id="{385BE966-8299-429A-96B6-99B7EBBAFD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296" cy="12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320" name="Oval 330">
                    <a:extLst>
                      <a:ext uri="{FF2B5EF4-FFF2-40B4-BE49-F238E27FC236}">
                        <a16:creationId xmlns:a16="http://schemas.microsoft.com/office/drawing/2014/main" id="{7369AEEE-1301-424E-A49F-568DF61C5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720"/>
                    <a:ext cx="1104" cy="11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318" name="Oval 331">
                  <a:extLst>
                    <a:ext uri="{FF2B5EF4-FFF2-40B4-BE49-F238E27FC236}">
                      <a16:creationId xmlns:a16="http://schemas.microsoft.com/office/drawing/2014/main" id="{FF605F88-CE68-494B-B507-20F0C70FB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81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305" name="Text Box 332">
                <a:extLst>
                  <a:ext uri="{FF2B5EF4-FFF2-40B4-BE49-F238E27FC236}">
                    <a16:creationId xmlns:a16="http://schemas.microsoft.com/office/drawing/2014/main" id="{89478361-5BEA-4645-A176-F852C4D0A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3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306" name="Text Box 333">
                <a:extLst>
                  <a:ext uri="{FF2B5EF4-FFF2-40B4-BE49-F238E27FC236}">
                    <a16:creationId xmlns:a16="http://schemas.microsoft.com/office/drawing/2014/main" id="{0C26E004-F51A-4FF4-9373-D06F3FD71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307" name="Text Box 334">
                <a:extLst>
                  <a:ext uri="{FF2B5EF4-FFF2-40B4-BE49-F238E27FC236}">
                    <a16:creationId xmlns:a16="http://schemas.microsoft.com/office/drawing/2014/main" id="{13B593BB-A944-4A5C-B790-65764D870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00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308" name="Text Box 335">
                <a:extLst>
                  <a:ext uri="{FF2B5EF4-FFF2-40B4-BE49-F238E27FC236}">
                    <a16:creationId xmlns:a16="http://schemas.microsoft.com/office/drawing/2014/main" id="{D14A1662-786A-4C0A-83F5-DCE4FA1AB4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20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309" name="Text Box 336">
                <a:extLst>
                  <a:ext uri="{FF2B5EF4-FFF2-40B4-BE49-F238E27FC236}">
                    <a16:creationId xmlns:a16="http://schemas.microsoft.com/office/drawing/2014/main" id="{442C6011-EF90-45F3-A072-95CD290C7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57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310" name="Text Box 337">
                <a:extLst>
                  <a:ext uri="{FF2B5EF4-FFF2-40B4-BE49-F238E27FC236}">
                    <a16:creationId xmlns:a16="http://schemas.microsoft.com/office/drawing/2014/main" id="{5A08F7A2-16F2-4D43-BABD-5F613E921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7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311" name="Text Box 338">
                <a:extLst>
                  <a:ext uri="{FF2B5EF4-FFF2-40B4-BE49-F238E27FC236}">
                    <a16:creationId xmlns:a16="http://schemas.microsoft.com/office/drawing/2014/main" id="{B64DB9E6-BA82-4E19-98A2-4748BFCE8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312" name="Text Box 339">
                <a:extLst>
                  <a:ext uri="{FF2B5EF4-FFF2-40B4-BE49-F238E27FC236}">
                    <a16:creationId xmlns:a16="http://schemas.microsoft.com/office/drawing/2014/main" id="{9E4C9450-5899-49B8-9293-2475C09EA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20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313" name="Text Box 340">
                <a:extLst>
                  <a:ext uri="{FF2B5EF4-FFF2-40B4-BE49-F238E27FC236}">
                    <a16:creationId xmlns:a16="http://schemas.microsoft.com/office/drawing/2014/main" id="{51259C48-4324-4C62-A575-15CBADF5D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0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314" name="Text Box 341">
                <a:extLst>
                  <a:ext uri="{FF2B5EF4-FFF2-40B4-BE49-F238E27FC236}">
                    <a16:creationId xmlns:a16="http://schemas.microsoft.com/office/drawing/2014/main" id="{0928ADEF-F773-4549-AE04-6160A390A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7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315" name="Text Box 342">
                <a:extLst>
                  <a:ext uri="{FF2B5EF4-FFF2-40B4-BE49-F238E27FC236}">
                    <a16:creationId xmlns:a16="http://schemas.microsoft.com/office/drawing/2014/main" id="{BED5688D-6450-4651-AC8A-090613F7A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57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316" name="Text Box 343">
                <a:extLst>
                  <a:ext uri="{FF2B5EF4-FFF2-40B4-BE49-F238E27FC236}">
                    <a16:creationId xmlns:a16="http://schemas.microsoft.com/office/drawing/2014/main" id="{CE63AB25-4A76-4438-9C86-0B8812F5E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264" name="AutoShape 396">
              <a:extLst>
                <a:ext uri="{FF2B5EF4-FFF2-40B4-BE49-F238E27FC236}">
                  <a16:creationId xmlns:a16="http://schemas.microsoft.com/office/drawing/2014/main" id="{C4748F2C-15F6-4375-A16B-E1E584378F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78691">
              <a:off x="7533262" y="2326668"/>
              <a:ext cx="430144" cy="150196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65" name="AutoShape 397">
              <a:extLst>
                <a:ext uri="{FF2B5EF4-FFF2-40B4-BE49-F238E27FC236}">
                  <a16:creationId xmlns:a16="http://schemas.microsoft.com/office/drawing/2014/main" id="{82C55971-3EE3-4E0B-B5DB-5E95E04DEF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26458">
              <a:off x="7162559" y="2643400"/>
              <a:ext cx="474133" cy="76200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F5C9AA-BB55-4F32-9FFD-4BC802AA0255}"/>
              </a:ext>
            </a:extLst>
          </p:cNvPr>
          <p:cNvGrpSpPr/>
          <p:nvPr/>
        </p:nvGrpSpPr>
        <p:grpSpPr>
          <a:xfrm>
            <a:off x="735013" y="4405313"/>
            <a:ext cx="2057400" cy="1760537"/>
            <a:chOff x="735013" y="4405313"/>
            <a:chExt cx="2057400" cy="1760537"/>
          </a:xfrm>
        </p:grpSpPr>
        <p:grpSp>
          <p:nvGrpSpPr>
            <p:cNvPr id="8199" name="Group 344">
              <a:extLst>
                <a:ext uri="{FF2B5EF4-FFF2-40B4-BE49-F238E27FC236}">
                  <a16:creationId xmlns:a16="http://schemas.microsoft.com/office/drawing/2014/main" id="{22DCF4CE-80CA-4773-BE7F-3F70E974E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013" y="4405313"/>
              <a:ext cx="2057400" cy="1760537"/>
              <a:chOff x="336" y="240"/>
              <a:chExt cx="1296" cy="1296"/>
            </a:xfrm>
          </p:grpSpPr>
          <p:grpSp>
            <p:nvGrpSpPr>
              <p:cNvPr id="8287" name="Group 345">
                <a:extLst>
                  <a:ext uri="{FF2B5EF4-FFF2-40B4-BE49-F238E27FC236}">
                    <a16:creationId xmlns:a16="http://schemas.microsoft.com/office/drawing/2014/main" id="{FEC9A0B0-81E5-4079-A1DA-8123D9138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36" y="240"/>
                <a:chExt cx="1296" cy="1296"/>
              </a:xfrm>
            </p:grpSpPr>
            <p:grpSp>
              <p:nvGrpSpPr>
                <p:cNvPr id="8300" name="Group 346">
                  <a:extLst>
                    <a:ext uri="{FF2B5EF4-FFF2-40B4-BE49-F238E27FC236}">
                      <a16:creationId xmlns:a16="http://schemas.microsoft.com/office/drawing/2014/main" id="{F762C1B5-677B-4FD1-899E-F15D824E3C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1296" cy="1296"/>
                  <a:chOff x="384" y="624"/>
                  <a:chExt cx="1296" cy="1296"/>
                </a:xfrm>
              </p:grpSpPr>
              <p:sp>
                <p:nvSpPr>
                  <p:cNvPr id="8302" name="Oval 347">
                    <a:extLst>
                      <a:ext uri="{FF2B5EF4-FFF2-40B4-BE49-F238E27FC236}">
                        <a16:creationId xmlns:a16="http://schemas.microsoft.com/office/drawing/2014/main" id="{2CD993CA-AB53-47A3-8E5E-3603816C5D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296" cy="12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303" name="Oval 348">
                    <a:extLst>
                      <a:ext uri="{FF2B5EF4-FFF2-40B4-BE49-F238E27FC236}">
                        <a16:creationId xmlns:a16="http://schemas.microsoft.com/office/drawing/2014/main" id="{C480E01E-18E2-47FF-9A02-CCF797D45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720"/>
                    <a:ext cx="1104" cy="11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301" name="Oval 349">
                  <a:extLst>
                    <a:ext uri="{FF2B5EF4-FFF2-40B4-BE49-F238E27FC236}">
                      <a16:creationId xmlns:a16="http://schemas.microsoft.com/office/drawing/2014/main" id="{592A3B7B-DB9D-4D6A-A9AD-0A30B3C57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81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288" name="Text Box 350">
                <a:extLst>
                  <a:ext uri="{FF2B5EF4-FFF2-40B4-BE49-F238E27FC236}">
                    <a16:creationId xmlns:a16="http://schemas.microsoft.com/office/drawing/2014/main" id="{092EE12F-E5CE-4C16-9414-F19B34A0B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36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289" name="Text Box 351">
                <a:extLst>
                  <a:ext uri="{FF2B5EF4-FFF2-40B4-BE49-F238E27FC236}">
                    <a16:creationId xmlns:a16="http://schemas.microsoft.com/office/drawing/2014/main" id="{58567D75-BD1C-4284-B4C7-DD07E1CD6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290" name="Text Box 352">
                <a:extLst>
                  <a:ext uri="{FF2B5EF4-FFF2-40B4-BE49-F238E27FC236}">
                    <a16:creationId xmlns:a16="http://schemas.microsoft.com/office/drawing/2014/main" id="{7D3FC75D-7DB9-4299-A7B1-000C8CE99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008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291" name="Text Box 353">
                <a:extLst>
                  <a:ext uri="{FF2B5EF4-FFF2-40B4-BE49-F238E27FC236}">
                    <a16:creationId xmlns:a16="http://schemas.microsoft.com/office/drawing/2014/main" id="{F65426E3-5110-45D4-BEA8-3C3846DB0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199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292" name="Text Box 354">
                <a:extLst>
                  <a:ext uri="{FF2B5EF4-FFF2-40B4-BE49-F238E27FC236}">
                    <a16:creationId xmlns:a16="http://schemas.microsoft.com/office/drawing/2014/main" id="{61BC58A9-7C15-4583-A249-D449F8EDA0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57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293" name="Text Box 355">
                <a:extLst>
                  <a:ext uri="{FF2B5EF4-FFF2-40B4-BE49-F238E27FC236}">
                    <a16:creationId xmlns:a16="http://schemas.microsoft.com/office/drawing/2014/main" id="{2C6A9587-087A-4C4E-BD57-84871C4CCE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768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294" name="Text Box 356">
                <a:extLst>
                  <a:ext uri="{FF2B5EF4-FFF2-40B4-BE49-F238E27FC236}">
                    <a16:creationId xmlns:a16="http://schemas.microsoft.com/office/drawing/2014/main" id="{027A9321-3B4B-41FC-BE2B-21167E06D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249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295" name="Text Box 357">
                <a:extLst>
                  <a:ext uri="{FF2B5EF4-FFF2-40B4-BE49-F238E27FC236}">
                    <a16:creationId xmlns:a16="http://schemas.microsoft.com/office/drawing/2014/main" id="{0B476121-591A-4F2E-B77F-717C9A27D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199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96" name="Text Box 358">
                <a:extLst>
                  <a:ext uri="{FF2B5EF4-FFF2-40B4-BE49-F238E27FC236}">
                    <a16:creationId xmlns:a16="http://schemas.microsoft.com/office/drawing/2014/main" id="{0F8D8FD6-79EB-4AE7-953B-7732F27EB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08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297" name="Text Box 359">
                <a:extLst>
                  <a:ext uri="{FF2B5EF4-FFF2-40B4-BE49-F238E27FC236}">
                    <a16:creationId xmlns:a16="http://schemas.microsoft.com/office/drawing/2014/main" id="{43CDB323-34D7-4DE5-957E-944564A8A9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768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298" name="Text Box 360">
                <a:extLst>
                  <a:ext uri="{FF2B5EF4-FFF2-40B4-BE49-F238E27FC236}">
                    <a16:creationId xmlns:a16="http://schemas.microsoft.com/office/drawing/2014/main" id="{FD9F5F19-F43F-45D7-897D-AB0FC8E5D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57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299" name="Text Box 361">
                <a:extLst>
                  <a:ext uri="{FF2B5EF4-FFF2-40B4-BE49-F238E27FC236}">
                    <a16:creationId xmlns:a16="http://schemas.microsoft.com/office/drawing/2014/main" id="{5F13DC10-5A01-468E-9D38-EC5EFF2A9C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261" name="AutoShape 400">
              <a:extLst>
                <a:ext uri="{FF2B5EF4-FFF2-40B4-BE49-F238E27FC236}">
                  <a16:creationId xmlns:a16="http://schemas.microsoft.com/office/drawing/2014/main" id="{A4C686DE-EE7A-4191-8F9B-B9371CB2A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94481" y="5396466"/>
              <a:ext cx="399635" cy="168474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62" name="AutoShape 401">
              <a:extLst>
                <a:ext uri="{FF2B5EF4-FFF2-40B4-BE49-F238E27FC236}">
                  <a16:creationId xmlns:a16="http://schemas.microsoft.com/office/drawing/2014/main" id="{1AC9CF36-4E64-4B49-848C-5DAED46CA7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833688">
              <a:off x="1295400" y="5089525"/>
              <a:ext cx="533400" cy="65142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E2D46B-8B8D-4831-BE7E-AC8CB5A2E2C7}"/>
              </a:ext>
            </a:extLst>
          </p:cNvPr>
          <p:cNvGrpSpPr/>
          <p:nvPr/>
        </p:nvGrpSpPr>
        <p:grpSpPr>
          <a:xfrm>
            <a:off x="3657600" y="4335463"/>
            <a:ext cx="2057400" cy="1760537"/>
            <a:chOff x="3657600" y="4335463"/>
            <a:chExt cx="2057400" cy="1760537"/>
          </a:xfrm>
        </p:grpSpPr>
        <p:grpSp>
          <p:nvGrpSpPr>
            <p:cNvPr id="8200" name="Group 362">
              <a:extLst>
                <a:ext uri="{FF2B5EF4-FFF2-40B4-BE49-F238E27FC236}">
                  <a16:creationId xmlns:a16="http://schemas.microsoft.com/office/drawing/2014/main" id="{D05CE24C-1996-4621-89B1-0A04EB5DC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4335463"/>
              <a:ext cx="2057400" cy="1760537"/>
              <a:chOff x="2208" y="2448"/>
              <a:chExt cx="1296" cy="1296"/>
            </a:xfrm>
          </p:grpSpPr>
          <p:grpSp>
            <p:nvGrpSpPr>
              <p:cNvPr id="8270" name="Group 363">
                <a:extLst>
                  <a:ext uri="{FF2B5EF4-FFF2-40B4-BE49-F238E27FC236}">
                    <a16:creationId xmlns:a16="http://schemas.microsoft.com/office/drawing/2014/main" id="{E60C7981-710C-440B-9EA1-B39BDD3AC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448"/>
                <a:ext cx="1296" cy="1296"/>
                <a:chOff x="336" y="240"/>
                <a:chExt cx="1296" cy="1296"/>
              </a:xfrm>
            </p:grpSpPr>
            <p:grpSp>
              <p:nvGrpSpPr>
                <p:cNvPr id="8283" name="Group 364">
                  <a:extLst>
                    <a:ext uri="{FF2B5EF4-FFF2-40B4-BE49-F238E27FC236}">
                      <a16:creationId xmlns:a16="http://schemas.microsoft.com/office/drawing/2014/main" id="{A34834BB-14FE-4370-A854-7A3F59FC8C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1296" cy="1296"/>
                  <a:chOff x="384" y="624"/>
                  <a:chExt cx="1296" cy="1296"/>
                </a:xfrm>
              </p:grpSpPr>
              <p:sp>
                <p:nvSpPr>
                  <p:cNvPr id="8285" name="Oval 365">
                    <a:extLst>
                      <a:ext uri="{FF2B5EF4-FFF2-40B4-BE49-F238E27FC236}">
                        <a16:creationId xmlns:a16="http://schemas.microsoft.com/office/drawing/2014/main" id="{55D52C4C-C519-48FF-BFAF-98ADFC0FA3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296" cy="12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286" name="Oval 366">
                    <a:extLst>
                      <a:ext uri="{FF2B5EF4-FFF2-40B4-BE49-F238E27FC236}">
                        <a16:creationId xmlns:a16="http://schemas.microsoft.com/office/drawing/2014/main" id="{29D1A8C0-ABBF-4D2A-B092-CD077455B4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720"/>
                    <a:ext cx="1104" cy="11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84" name="Oval 367">
                  <a:extLst>
                    <a:ext uri="{FF2B5EF4-FFF2-40B4-BE49-F238E27FC236}">
                      <a16:creationId xmlns:a16="http://schemas.microsoft.com/office/drawing/2014/main" id="{47A46F4E-3D2F-4E1B-83A4-13572EDB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81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271" name="Text Box 368">
                <a:extLst>
                  <a:ext uri="{FF2B5EF4-FFF2-40B4-BE49-F238E27FC236}">
                    <a16:creationId xmlns:a16="http://schemas.microsoft.com/office/drawing/2014/main" id="{BF232638-0493-4B1C-A931-8AD0B76B1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4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272" name="Text Box 369">
                <a:extLst>
                  <a:ext uri="{FF2B5EF4-FFF2-40B4-BE49-F238E27FC236}">
                    <a16:creationId xmlns:a16="http://schemas.microsoft.com/office/drawing/2014/main" id="{2E0C141D-106D-4ADB-92D0-C105533A5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2592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273" name="Text Box 370">
                <a:extLst>
                  <a:ext uri="{FF2B5EF4-FFF2-40B4-BE49-F238E27FC236}">
                    <a16:creationId xmlns:a16="http://schemas.microsoft.com/office/drawing/2014/main" id="{23DCB294-D011-4A07-BBCB-B80FA1D17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274" name="Text Box 371">
                <a:extLst>
                  <a:ext uri="{FF2B5EF4-FFF2-40B4-BE49-F238E27FC236}">
                    <a16:creationId xmlns:a16="http://schemas.microsoft.com/office/drawing/2014/main" id="{F804B093-C789-411F-A059-E95E8506C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45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275" name="Text Box 372">
                <a:extLst>
                  <a:ext uri="{FF2B5EF4-FFF2-40B4-BE49-F238E27FC236}">
                    <a16:creationId xmlns:a16="http://schemas.microsoft.com/office/drawing/2014/main" id="{906DD99A-51D1-4EBE-8D5A-3BF91532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785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276" name="Text Box 373">
                <a:extLst>
                  <a:ext uri="{FF2B5EF4-FFF2-40B4-BE49-F238E27FC236}">
                    <a16:creationId xmlns:a16="http://schemas.microsoft.com/office/drawing/2014/main" id="{7631E8D6-26B4-4227-BC75-1112F139D7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3024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277" name="Text Box 374">
                <a:extLst>
                  <a:ext uri="{FF2B5EF4-FFF2-40B4-BE49-F238E27FC236}">
                    <a16:creationId xmlns:a16="http://schemas.microsoft.com/office/drawing/2014/main" id="{81C4566B-4C03-4E85-BCF0-105A22885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278" name="Text Box 375">
                <a:extLst>
                  <a:ext uri="{FF2B5EF4-FFF2-40B4-BE49-F238E27FC236}">
                    <a16:creationId xmlns:a16="http://schemas.microsoft.com/office/drawing/2014/main" id="{AFDF9A24-8847-45B2-A7DC-EA4189F74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407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79" name="Text Box 376">
                <a:extLst>
                  <a:ext uri="{FF2B5EF4-FFF2-40B4-BE49-F238E27FC236}">
                    <a16:creationId xmlns:a16="http://schemas.microsoft.com/office/drawing/2014/main" id="{7D30E909-48F1-4D08-AC6B-507A232C5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216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280" name="Text Box 377">
                <a:extLst>
                  <a:ext uri="{FF2B5EF4-FFF2-40B4-BE49-F238E27FC236}">
                    <a16:creationId xmlns:a16="http://schemas.microsoft.com/office/drawing/2014/main" id="{09E19BC9-BF6D-4926-9800-6538FE65E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281" name="Text Box 378">
                <a:extLst>
                  <a:ext uri="{FF2B5EF4-FFF2-40B4-BE49-F238E27FC236}">
                    <a16:creationId xmlns:a16="http://schemas.microsoft.com/office/drawing/2014/main" id="{882659B2-6794-4579-B4AF-AA9BD235B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35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282" name="Text Box 379">
                <a:extLst>
                  <a:ext uri="{FF2B5EF4-FFF2-40B4-BE49-F238E27FC236}">
                    <a16:creationId xmlns:a16="http://schemas.microsoft.com/office/drawing/2014/main" id="{B3072581-8EB4-499E-A4B9-B2751D387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592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258" name="AutoShape 406">
              <a:extLst>
                <a:ext uri="{FF2B5EF4-FFF2-40B4-BE49-F238E27FC236}">
                  <a16:creationId xmlns:a16="http://schemas.microsoft.com/office/drawing/2014/main" id="{B720FEF0-BE61-4786-9553-74998BC76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13959">
              <a:off x="4259781" y="5281288"/>
              <a:ext cx="457200" cy="122168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59" name="AutoShape 407">
              <a:extLst>
                <a:ext uri="{FF2B5EF4-FFF2-40B4-BE49-F238E27FC236}">
                  <a16:creationId xmlns:a16="http://schemas.microsoft.com/office/drawing/2014/main" id="{16DE8E77-025B-4769-9459-4D9102E7A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218529">
              <a:off x="4337823" y="4936443"/>
              <a:ext cx="456612" cy="76200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239" name="AutoShape 430">
            <a:extLst>
              <a:ext uri="{FF2B5EF4-FFF2-40B4-BE49-F238E27FC236}">
                <a16:creationId xmlns:a16="http://schemas.microsoft.com/office/drawing/2014/main" id="{B275E2A6-F399-4949-90FF-9BF33FCDC0BD}"/>
              </a:ext>
            </a:extLst>
          </p:cNvPr>
          <p:cNvSpPr>
            <a:spLocks noChangeArrowheads="1"/>
          </p:cNvSpPr>
          <p:nvPr/>
        </p:nvSpPr>
        <p:spPr bwMode="auto">
          <a:xfrm rot="13703747">
            <a:off x="7114344" y="4941453"/>
            <a:ext cx="392097" cy="152619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237" name="AutoShape 432">
            <a:extLst>
              <a:ext uri="{FF2B5EF4-FFF2-40B4-BE49-F238E27FC236}">
                <a16:creationId xmlns:a16="http://schemas.microsoft.com/office/drawing/2014/main" id="{BF6AE089-AF37-4918-A0AE-3A4283D8FDF4}"/>
              </a:ext>
            </a:extLst>
          </p:cNvPr>
          <p:cNvSpPr>
            <a:spLocks noChangeArrowheads="1"/>
          </p:cNvSpPr>
          <p:nvPr/>
        </p:nvSpPr>
        <p:spPr bwMode="auto">
          <a:xfrm rot="10508129">
            <a:off x="6883622" y="5210015"/>
            <a:ext cx="533400" cy="65349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707" name="Text Box 435">
            <a:extLst>
              <a:ext uri="{FF2B5EF4-FFF2-40B4-BE49-F238E27FC236}">
                <a16:creationId xmlns:a16="http://schemas.microsoft.com/office/drawing/2014/main" id="{098415D8-2D9A-469B-AC87-6A00C277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1981200" cy="406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6 giờ 55 phút</a:t>
            </a:r>
          </a:p>
        </p:txBody>
      </p:sp>
      <p:sp>
        <p:nvSpPr>
          <p:cNvPr id="54708" name="Text Box 436">
            <a:extLst>
              <a:ext uri="{FF2B5EF4-FFF2-40B4-BE49-F238E27FC236}">
                <a16:creationId xmlns:a16="http://schemas.microsoft.com/office/drawing/2014/main" id="{E6F6AC35-9F7B-442D-ADE7-95F099EB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30130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CC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54710" name="Text Box 438">
            <a:extLst>
              <a:ext uri="{FF2B5EF4-FFF2-40B4-BE49-F238E27FC236}">
                <a16:creationId xmlns:a16="http://schemas.microsoft.com/office/drawing/2014/main" id="{E21E70DB-3B8E-4684-9D51-75BB5613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44487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12 giờ 40 phút</a:t>
            </a:r>
          </a:p>
        </p:txBody>
      </p:sp>
      <p:sp>
        <p:nvSpPr>
          <p:cNvPr id="54711" name="Text Box 439">
            <a:extLst>
              <a:ext uri="{FF2B5EF4-FFF2-40B4-BE49-F238E27FC236}">
                <a16:creationId xmlns:a16="http://schemas.microsoft.com/office/drawing/2014/main" id="{DD8C6669-A9A1-4BA5-A9E3-2FAF37F5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36" y="292386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99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54714" name="Text Box 442">
            <a:extLst>
              <a:ext uri="{FF2B5EF4-FFF2-40B4-BE49-F238E27FC236}">
                <a16:creationId xmlns:a16="http://schemas.microsoft.com/office/drawing/2014/main" id="{10E46FC7-AF97-4994-A3A6-D093B3E2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56245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.VnTimeH" pitchFamily="34" charset="0"/>
              </a:rPr>
              <a:t>d</a:t>
            </a:r>
          </a:p>
        </p:txBody>
      </p:sp>
      <p:sp>
        <p:nvSpPr>
          <p:cNvPr id="54717" name="Text Box 445">
            <a:extLst>
              <a:ext uri="{FF2B5EF4-FFF2-40B4-BE49-F238E27FC236}">
                <a16:creationId xmlns:a16="http://schemas.microsoft.com/office/drawing/2014/main" id="{1E302FBD-5717-4605-BCDB-5A250F78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08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54720" name="Text Box 448">
            <a:extLst>
              <a:ext uri="{FF2B5EF4-FFF2-40B4-BE49-F238E27FC236}">
                <a16:creationId xmlns:a16="http://schemas.microsoft.com/office/drawing/2014/main" id="{143BE2C2-5CB4-49ED-98EA-0F91B7CD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56594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FF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54724" name="Text Box 452">
            <a:extLst>
              <a:ext uri="{FF2B5EF4-FFF2-40B4-BE49-F238E27FC236}">
                <a16:creationId xmlns:a16="http://schemas.microsoft.com/office/drawing/2014/main" id="{D6022757-403E-4914-978F-CF26066C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334645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2 giờ 35 phút</a:t>
            </a:r>
          </a:p>
        </p:txBody>
      </p:sp>
      <p:sp>
        <p:nvSpPr>
          <p:cNvPr id="54726" name="Text Box 454">
            <a:extLst>
              <a:ext uri="{FF2B5EF4-FFF2-40B4-BE49-F238E27FC236}">
                <a16:creationId xmlns:a16="http://schemas.microsoft.com/office/drawing/2014/main" id="{098985BB-1746-4273-A8C7-EC50944A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616585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5 giờ 50 phút</a:t>
            </a:r>
          </a:p>
        </p:txBody>
      </p:sp>
      <p:sp>
        <p:nvSpPr>
          <p:cNvPr id="54728" name="Text Box 456">
            <a:extLst>
              <a:ext uri="{FF2B5EF4-FFF2-40B4-BE49-F238E27FC236}">
                <a16:creationId xmlns:a16="http://schemas.microsoft.com/office/drawing/2014/main" id="{504033E4-94EB-4F63-AE3C-87E5724E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0960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8 giờ 55 phút</a:t>
            </a:r>
          </a:p>
        </p:txBody>
      </p:sp>
      <p:sp>
        <p:nvSpPr>
          <p:cNvPr id="54730" name="Text Box 458">
            <a:extLst>
              <a:ext uri="{FF2B5EF4-FFF2-40B4-BE49-F238E27FC236}">
                <a16:creationId xmlns:a16="http://schemas.microsoft.com/office/drawing/2014/main" id="{80D5FA1A-7A49-4E95-B6B9-5B4710F5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60833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</a:rPr>
              <a:t>10 giờ 45 phút</a:t>
            </a:r>
          </a:p>
        </p:txBody>
      </p:sp>
      <p:sp>
        <p:nvSpPr>
          <p:cNvPr id="54733" name="Text Box 461">
            <a:extLst>
              <a:ext uri="{FF2B5EF4-FFF2-40B4-BE49-F238E27FC236}">
                <a16:creationId xmlns:a16="http://schemas.microsoft.com/office/drawing/2014/main" id="{609CF11B-49A3-4A0A-999A-F10540A02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590800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7 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5 phút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46EB5C-3C11-45E1-BA23-5A7F478041E4}"/>
              </a:ext>
            </a:extLst>
          </p:cNvPr>
          <p:cNvGrpSpPr/>
          <p:nvPr/>
        </p:nvGrpSpPr>
        <p:grpSpPr>
          <a:xfrm>
            <a:off x="3688444" y="1593122"/>
            <a:ext cx="2057400" cy="1828800"/>
            <a:chOff x="3664704" y="1593122"/>
            <a:chExt cx="2057400" cy="1828800"/>
          </a:xfrm>
        </p:grpSpPr>
        <p:grpSp>
          <p:nvGrpSpPr>
            <p:cNvPr id="8197" name="Group 308">
              <a:extLst>
                <a:ext uri="{FF2B5EF4-FFF2-40B4-BE49-F238E27FC236}">
                  <a16:creationId xmlns:a16="http://schemas.microsoft.com/office/drawing/2014/main" id="{F7687BC3-1991-4793-9CFA-D712DD409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4704" y="1593122"/>
              <a:ext cx="2057400" cy="1828800"/>
              <a:chOff x="336" y="240"/>
              <a:chExt cx="1296" cy="1296"/>
            </a:xfrm>
          </p:grpSpPr>
          <p:grpSp>
            <p:nvGrpSpPr>
              <p:cNvPr id="8321" name="Group 309">
                <a:extLst>
                  <a:ext uri="{FF2B5EF4-FFF2-40B4-BE49-F238E27FC236}">
                    <a16:creationId xmlns:a16="http://schemas.microsoft.com/office/drawing/2014/main" id="{4D5675E8-6522-4110-8F92-44D8B69DE2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36" y="240"/>
                <a:chExt cx="1296" cy="1296"/>
              </a:xfrm>
            </p:grpSpPr>
            <p:grpSp>
              <p:nvGrpSpPr>
                <p:cNvPr id="8334" name="Group 310">
                  <a:extLst>
                    <a:ext uri="{FF2B5EF4-FFF2-40B4-BE49-F238E27FC236}">
                      <a16:creationId xmlns:a16="http://schemas.microsoft.com/office/drawing/2014/main" id="{5001A440-6EF8-4B01-ADE8-50BE383BD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1296" cy="1296"/>
                  <a:chOff x="384" y="624"/>
                  <a:chExt cx="1296" cy="1296"/>
                </a:xfrm>
              </p:grpSpPr>
              <p:sp>
                <p:nvSpPr>
                  <p:cNvPr id="8336" name="Oval 311">
                    <a:extLst>
                      <a:ext uri="{FF2B5EF4-FFF2-40B4-BE49-F238E27FC236}">
                        <a16:creationId xmlns:a16="http://schemas.microsoft.com/office/drawing/2014/main" id="{555FFB11-736B-41D7-8206-08F3A47052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296" cy="12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337" name="Oval 312">
                    <a:extLst>
                      <a:ext uri="{FF2B5EF4-FFF2-40B4-BE49-F238E27FC236}">
                        <a16:creationId xmlns:a16="http://schemas.microsoft.com/office/drawing/2014/main" id="{EC6210D3-AAC5-42A8-9752-7C2D1B801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720"/>
                    <a:ext cx="1104" cy="11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335" name="Oval 313">
                  <a:extLst>
                    <a:ext uri="{FF2B5EF4-FFF2-40B4-BE49-F238E27FC236}">
                      <a16:creationId xmlns:a16="http://schemas.microsoft.com/office/drawing/2014/main" id="{79F295D5-6A74-474A-A8E7-F0CC3BF4D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81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322" name="Text Box 314">
                <a:extLst>
                  <a:ext uri="{FF2B5EF4-FFF2-40B4-BE49-F238E27FC236}">
                    <a16:creationId xmlns:a16="http://schemas.microsoft.com/office/drawing/2014/main" id="{09CE4192-4B4D-44BC-8254-056384AD1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3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323" name="Text Box 315">
                <a:extLst>
                  <a:ext uri="{FF2B5EF4-FFF2-40B4-BE49-F238E27FC236}">
                    <a16:creationId xmlns:a16="http://schemas.microsoft.com/office/drawing/2014/main" id="{C6CEE582-5080-43BD-96FA-CF3F5D2C6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8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324" name="Text Box 316">
                <a:extLst>
                  <a:ext uri="{FF2B5EF4-FFF2-40B4-BE49-F238E27FC236}">
                    <a16:creationId xmlns:a16="http://schemas.microsoft.com/office/drawing/2014/main" id="{1E745086-4FF3-472A-897B-A41189A3A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00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325" name="Text Box 317">
                <a:extLst>
                  <a:ext uri="{FF2B5EF4-FFF2-40B4-BE49-F238E27FC236}">
                    <a16:creationId xmlns:a16="http://schemas.microsoft.com/office/drawing/2014/main" id="{BF37D95F-B441-472B-9682-33A3CD192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20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326" name="Text Box 318">
                <a:extLst>
                  <a:ext uri="{FF2B5EF4-FFF2-40B4-BE49-F238E27FC236}">
                    <a16:creationId xmlns:a16="http://schemas.microsoft.com/office/drawing/2014/main" id="{A989AFE9-42CF-4D8D-9D8D-9301A6B0E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57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327" name="Text Box 319">
                <a:extLst>
                  <a:ext uri="{FF2B5EF4-FFF2-40B4-BE49-F238E27FC236}">
                    <a16:creationId xmlns:a16="http://schemas.microsoft.com/office/drawing/2014/main" id="{F89B9BEC-D570-4DEB-B06D-C197CB70E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7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328" name="Text Box 320">
                <a:extLst>
                  <a:ext uri="{FF2B5EF4-FFF2-40B4-BE49-F238E27FC236}">
                    <a16:creationId xmlns:a16="http://schemas.microsoft.com/office/drawing/2014/main" id="{B3BAB566-9A9F-4211-A12E-202E4AD5E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329" name="Text Box 321">
                <a:extLst>
                  <a:ext uri="{FF2B5EF4-FFF2-40B4-BE49-F238E27FC236}">
                    <a16:creationId xmlns:a16="http://schemas.microsoft.com/office/drawing/2014/main" id="{72DEAFF6-AB27-4FA7-BF65-96EBCAE67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200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330" name="Text Box 322">
                <a:extLst>
                  <a:ext uri="{FF2B5EF4-FFF2-40B4-BE49-F238E27FC236}">
                    <a16:creationId xmlns:a16="http://schemas.microsoft.com/office/drawing/2014/main" id="{0BC8FC12-3ECF-4608-8438-FD00D0B48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00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331" name="Text Box 323">
                <a:extLst>
                  <a:ext uri="{FF2B5EF4-FFF2-40B4-BE49-F238E27FC236}">
                    <a16:creationId xmlns:a16="http://schemas.microsoft.com/office/drawing/2014/main" id="{705FBDBE-3292-42F5-BA15-7346DD0E2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7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332" name="Text Box 324">
                <a:extLst>
                  <a:ext uri="{FF2B5EF4-FFF2-40B4-BE49-F238E27FC236}">
                    <a16:creationId xmlns:a16="http://schemas.microsoft.com/office/drawing/2014/main" id="{FD755451-FC31-4973-9C81-09800C699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57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333" name="Text Box 325">
                <a:extLst>
                  <a:ext uri="{FF2B5EF4-FFF2-40B4-BE49-F238E27FC236}">
                    <a16:creationId xmlns:a16="http://schemas.microsoft.com/office/drawing/2014/main" id="{20386A74-CF93-431C-9707-1819F1BD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233" name="AutoShape 390">
              <a:extLst>
                <a:ext uri="{FF2B5EF4-FFF2-40B4-BE49-F238E27FC236}">
                  <a16:creationId xmlns:a16="http://schemas.microsoft.com/office/drawing/2014/main" id="{B4239AEE-6F9F-4B0F-A69B-22A3EFDE5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11295">
              <a:off x="4617247" y="2185462"/>
              <a:ext cx="410634" cy="174827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234" name="AutoShape 392">
              <a:extLst>
                <a:ext uri="{FF2B5EF4-FFF2-40B4-BE49-F238E27FC236}">
                  <a16:creationId xmlns:a16="http://schemas.microsoft.com/office/drawing/2014/main" id="{A2E42F1F-DA13-4B02-8781-990AD264C4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713916">
              <a:off x="4144053" y="2604923"/>
              <a:ext cx="611055" cy="58153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4736" name="Text Box 464">
            <a:extLst>
              <a:ext uri="{FF2B5EF4-FFF2-40B4-BE49-F238E27FC236}">
                <a16:creationId xmlns:a16="http://schemas.microsoft.com/office/drawing/2014/main" id="{941EA6EF-C73C-4375-8973-D3B7238B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3830638"/>
            <a:ext cx="294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1 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20 phút</a:t>
            </a:r>
          </a:p>
        </p:txBody>
      </p:sp>
      <p:sp>
        <p:nvSpPr>
          <p:cNvPr id="54738" name="Text Box 466">
            <a:extLst>
              <a:ext uri="{FF2B5EF4-FFF2-40B4-BE49-F238E27FC236}">
                <a16:creationId xmlns:a16="http://schemas.microsoft.com/office/drawing/2014/main" id="{C94F0B93-9006-4DB3-8F38-0D3C4E250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3824288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3 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25 phút</a:t>
            </a:r>
          </a:p>
        </p:txBody>
      </p:sp>
      <p:sp>
        <p:nvSpPr>
          <p:cNvPr id="54740" name="Text Box 468">
            <a:extLst>
              <a:ext uri="{FF2B5EF4-FFF2-40B4-BE49-F238E27FC236}">
                <a16:creationId xmlns:a16="http://schemas.microsoft.com/office/drawing/2014/main" id="{FA83C82A-8473-4E1C-965F-E02AF46D0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646112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6giờ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10 phút</a:t>
            </a:r>
          </a:p>
        </p:txBody>
      </p:sp>
      <p:sp>
        <p:nvSpPr>
          <p:cNvPr id="54742" name="Text Box 470">
            <a:extLst>
              <a:ext uri="{FF2B5EF4-FFF2-40B4-BE49-F238E27FC236}">
                <a16:creationId xmlns:a16="http://schemas.microsoft.com/office/drawing/2014/main" id="{F4CA9597-CD96-4C30-A6F0-1107E834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6399213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9 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5 phút</a:t>
            </a:r>
          </a:p>
        </p:txBody>
      </p:sp>
      <p:sp>
        <p:nvSpPr>
          <p:cNvPr id="54744" name="Text Box 472">
            <a:extLst>
              <a:ext uri="{FF2B5EF4-FFF2-40B4-BE49-F238E27FC236}">
                <a16:creationId xmlns:a16="http://schemas.microsoft.com/office/drawing/2014/main" id="{644DAFA3-0E8A-49AA-ADD4-BF79B1D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6380163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Times New Roman" panose="02020603050405020304" pitchFamily="18" charset="0"/>
              </a:rPr>
              <a:t>hoặc 11 giờ </a:t>
            </a: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kém 15 phút</a:t>
            </a: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DF27BE10-91AE-4DC9-AA4F-F5E04844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4"/>
            <a:ext cx="1028700" cy="1028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3226A4-9498-459C-8A61-6A54ED4BE9E5}"/>
              </a:ext>
            </a:extLst>
          </p:cNvPr>
          <p:cNvGrpSpPr/>
          <p:nvPr/>
        </p:nvGrpSpPr>
        <p:grpSpPr>
          <a:xfrm>
            <a:off x="6400800" y="4343400"/>
            <a:ext cx="2057400" cy="1760538"/>
            <a:chOff x="6400800" y="4343400"/>
            <a:chExt cx="2057400" cy="1760538"/>
          </a:xfrm>
        </p:grpSpPr>
        <p:grpSp>
          <p:nvGrpSpPr>
            <p:cNvPr id="8209" name="Group 409">
              <a:extLst>
                <a:ext uri="{FF2B5EF4-FFF2-40B4-BE49-F238E27FC236}">
                  <a16:creationId xmlns:a16="http://schemas.microsoft.com/office/drawing/2014/main" id="{1C13793C-0736-4F18-B0B0-A591470BB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4343400"/>
              <a:ext cx="2057400" cy="1760538"/>
              <a:chOff x="2208" y="2448"/>
              <a:chExt cx="1296" cy="1296"/>
            </a:xfrm>
          </p:grpSpPr>
          <p:grpSp>
            <p:nvGrpSpPr>
              <p:cNvPr id="8241" name="Group 410">
                <a:extLst>
                  <a:ext uri="{FF2B5EF4-FFF2-40B4-BE49-F238E27FC236}">
                    <a16:creationId xmlns:a16="http://schemas.microsoft.com/office/drawing/2014/main" id="{8146BE09-7862-4FBD-BE3D-2B3C1D64C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448"/>
                <a:ext cx="1296" cy="1296"/>
                <a:chOff x="336" y="240"/>
                <a:chExt cx="1296" cy="1296"/>
              </a:xfrm>
            </p:grpSpPr>
            <p:grpSp>
              <p:nvGrpSpPr>
                <p:cNvPr id="8254" name="Group 411">
                  <a:extLst>
                    <a:ext uri="{FF2B5EF4-FFF2-40B4-BE49-F238E27FC236}">
                      <a16:creationId xmlns:a16="http://schemas.microsoft.com/office/drawing/2014/main" id="{C3880D1D-FA8F-483C-9858-462BBE965C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1296" cy="1296"/>
                  <a:chOff x="384" y="624"/>
                  <a:chExt cx="1296" cy="1296"/>
                </a:xfrm>
              </p:grpSpPr>
              <p:sp>
                <p:nvSpPr>
                  <p:cNvPr id="8256" name="Oval 412">
                    <a:extLst>
                      <a:ext uri="{FF2B5EF4-FFF2-40B4-BE49-F238E27FC236}">
                        <a16:creationId xmlns:a16="http://schemas.microsoft.com/office/drawing/2014/main" id="{3762EA1A-F959-4325-BBC7-929787FA2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624"/>
                    <a:ext cx="1296" cy="12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257" name="Oval 413">
                    <a:extLst>
                      <a:ext uri="{FF2B5EF4-FFF2-40B4-BE49-F238E27FC236}">
                        <a16:creationId xmlns:a16="http://schemas.microsoft.com/office/drawing/2014/main" id="{1C864A8F-2CF5-4EBE-8B07-62AF0AC09B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720"/>
                    <a:ext cx="1104" cy="11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255" name="Oval 414">
                  <a:extLst>
                    <a:ext uri="{FF2B5EF4-FFF2-40B4-BE49-F238E27FC236}">
                      <a16:creationId xmlns:a16="http://schemas.microsoft.com/office/drawing/2014/main" id="{863C1D36-1898-491F-A6BF-35E4EB48B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81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242" name="Text Box 415">
                <a:extLst>
                  <a:ext uri="{FF2B5EF4-FFF2-40B4-BE49-F238E27FC236}">
                    <a16:creationId xmlns:a16="http://schemas.microsoft.com/office/drawing/2014/main" id="{98020D3B-B7B4-40E3-BEAB-6E0DC502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4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243" name="Text Box 416">
                <a:extLst>
                  <a:ext uri="{FF2B5EF4-FFF2-40B4-BE49-F238E27FC236}">
                    <a16:creationId xmlns:a16="http://schemas.microsoft.com/office/drawing/2014/main" id="{AF6B8A9B-A492-4A14-BBFB-852A2D23D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2592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8244" name="Text Box 417">
                <a:extLst>
                  <a:ext uri="{FF2B5EF4-FFF2-40B4-BE49-F238E27FC236}">
                    <a16:creationId xmlns:a16="http://schemas.microsoft.com/office/drawing/2014/main" id="{6E9F529C-5A3D-4AD9-B08B-F7136A71B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245" name="Text Box 418">
                <a:extLst>
                  <a:ext uri="{FF2B5EF4-FFF2-40B4-BE49-F238E27FC236}">
                    <a16:creationId xmlns:a16="http://schemas.microsoft.com/office/drawing/2014/main" id="{39812057-CA54-4D5C-8AE3-F876ECA57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45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8246" name="Text Box 419">
                <a:extLst>
                  <a:ext uri="{FF2B5EF4-FFF2-40B4-BE49-F238E27FC236}">
                    <a16:creationId xmlns:a16="http://schemas.microsoft.com/office/drawing/2014/main" id="{11150887-2F56-483A-9BBB-E80CABE39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785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8247" name="Text Box 420">
                <a:extLst>
                  <a:ext uri="{FF2B5EF4-FFF2-40B4-BE49-F238E27FC236}">
                    <a16:creationId xmlns:a16="http://schemas.microsoft.com/office/drawing/2014/main" id="{90BC8E4A-CA15-44DF-8BD4-F3EB36505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3024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248" name="Text Box 421">
                <a:extLst>
                  <a:ext uri="{FF2B5EF4-FFF2-40B4-BE49-F238E27FC236}">
                    <a16:creationId xmlns:a16="http://schemas.microsoft.com/office/drawing/2014/main" id="{DF084F91-1747-40CF-852E-3053BDE4A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7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249" name="Text Box 422">
                <a:extLst>
                  <a:ext uri="{FF2B5EF4-FFF2-40B4-BE49-F238E27FC236}">
                    <a16:creationId xmlns:a16="http://schemas.microsoft.com/office/drawing/2014/main" id="{C40866F3-030D-4508-907A-703C9A4D5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407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50" name="Text Box 423">
                <a:extLst>
                  <a:ext uri="{FF2B5EF4-FFF2-40B4-BE49-F238E27FC236}">
                    <a16:creationId xmlns:a16="http://schemas.microsoft.com/office/drawing/2014/main" id="{A31F72E9-ADA3-4C5D-BF0E-56B58222CC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216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251" name="Text Box 424">
                <a:extLst>
                  <a:ext uri="{FF2B5EF4-FFF2-40B4-BE49-F238E27FC236}">
                    <a16:creationId xmlns:a16="http://schemas.microsoft.com/office/drawing/2014/main" id="{62E3FF49-4614-43FF-85AD-99CAD43B0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252" name="Text Box 425">
                <a:extLst>
                  <a:ext uri="{FF2B5EF4-FFF2-40B4-BE49-F238E27FC236}">
                    <a16:creationId xmlns:a16="http://schemas.microsoft.com/office/drawing/2014/main" id="{5B4CC9FA-36FF-46F7-93CD-2001D126AD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735"/>
                <a:ext cx="240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253" name="Text Box 426">
                <a:extLst>
                  <a:ext uri="{FF2B5EF4-FFF2-40B4-BE49-F238E27FC236}">
                    <a16:creationId xmlns:a16="http://schemas.microsoft.com/office/drawing/2014/main" id="{6DE3C356-530A-487B-82F7-75FE7A73C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592"/>
                <a:ext cx="24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75" name="AutoShape 430">
              <a:extLst>
                <a:ext uri="{FF2B5EF4-FFF2-40B4-BE49-F238E27FC236}">
                  <a16:creationId xmlns:a16="http://schemas.microsoft.com/office/drawing/2014/main" id="{14293D78-1276-4423-9B99-A59EBBADD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703747">
              <a:off x="7145714" y="4941952"/>
              <a:ext cx="392097" cy="152619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6" name="AutoShape 432">
              <a:extLst>
                <a:ext uri="{FF2B5EF4-FFF2-40B4-BE49-F238E27FC236}">
                  <a16:creationId xmlns:a16="http://schemas.microsoft.com/office/drawing/2014/main" id="{19DD7F2D-21CD-48C6-AA16-21BCF9D9FD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8129">
              <a:off x="6914992" y="5210514"/>
              <a:ext cx="533400" cy="65349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3000" fill="hold"/>
                                        <p:tgtEl>
                                          <p:spTgt spid="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3000" fill="hold"/>
                                        <p:tgtEl>
                                          <p:spTgt spid="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3000" fill="hold"/>
                                        <p:tgtEl>
                                          <p:spTgt spid="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3000" fill="hold"/>
                                        <p:tgtEl>
                                          <p:spTgt spid="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5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3000" fill="hold"/>
                                        <p:tgtEl>
                                          <p:spTgt spid="5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2000"/>
                                        <p:tgtEl>
                                          <p:spTgt spid="5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52" grpId="0"/>
      <p:bldP spid="54707" grpId="0" animBg="1"/>
      <p:bldP spid="54708" grpId="0"/>
      <p:bldP spid="54710" grpId="0"/>
      <p:bldP spid="54711" grpId="0"/>
      <p:bldP spid="54714" grpId="0"/>
      <p:bldP spid="54717" grpId="0"/>
      <p:bldP spid="54720" grpId="0"/>
      <p:bldP spid="54724" grpId="0"/>
      <p:bldP spid="54726" grpId="0"/>
      <p:bldP spid="54728" grpId="0"/>
      <p:bldP spid="54730" grpId="0"/>
      <p:bldP spid="54733" grpId="0" animBg="1"/>
      <p:bldP spid="54736" grpId="0"/>
      <p:bldP spid="54738" grpId="0"/>
      <p:bldP spid="54740" grpId="0"/>
      <p:bldP spid="54742" grpId="0"/>
      <p:bldP spid="547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">
            <a:extLst>
              <a:ext uri="{FF2B5EF4-FFF2-40B4-BE49-F238E27FC236}">
                <a16:creationId xmlns:a16="http://schemas.microsoft.com/office/drawing/2014/main" id="{F8FD3EBA-264D-4CC0-B661-BB8B4C0A6F1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05672"/>
            <a:ext cx="5334000" cy="728663"/>
            <a:chOff x="192" y="1104"/>
            <a:chExt cx="3360" cy="459"/>
          </a:xfrm>
        </p:grpSpPr>
        <p:sp>
          <p:nvSpPr>
            <p:cNvPr id="9291" name="AutoShape 8">
              <a:extLst>
                <a:ext uri="{FF2B5EF4-FFF2-40B4-BE49-F238E27FC236}">
                  <a16:creationId xmlns:a16="http://schemas.microsoft.com/office/drawing/2014/main" id="{E75452AF-8634-451F-85D8-5575747B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104"/>
              <a:ext cx="3360" cy="38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          Quay </a:t>
              </a:r>
              <a:r>
                <a:rPr lang="en-US" altLang="en-US" sz="2800" b="1" dirty="0" err="1">
                  <a:solidFill>
                    <a:srgbClr val="2B166E"/>
                  </a:solidFill>
                  <a:latin typeface="Times New Roman" panose="02020603050405020304" pitchFamily="18" charset="0"/>
                </a:rPr>
                <a:t>kim</a:t>
              </a: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2B166E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2B166E"/>
                  </a:solidFill>
                  <a:latin typeface="Times New Roman" panose="02020603050405020304" pitchFamily="18" charset="0"/>
                </a:rPr>
                <a:t>đồng</a:t>
              </a: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2B166E"/>
                  </a:solidFill>
                  <a:latin typeface="Times New Roman" panose="02020603050405020304" pitchFamily="18" charset="0"/>
                </a:rPr>
                <a:t>hồ</a:t>
              </a: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2B166E"/>
                  </a:solidFill>
                  <a:latin typeface="Times New Roman" panose="02020603050405020304" pitchFamily="18" charset="0"/>
                </a:rPr>
                <a:t>chỉ</a:t>
              </a:r>
              <a:r>
                <a:rPr lang="en-US" altLang="en-US" sz="2800" b="1" dirty="0">
                  <a:solidFill>
                    <a:srgbClr val="2B166E"/>
                  </a:solidFill>
                  <a:latin typeface="Times New Roman" panose="02020603050405020304" pitchFamily="18" charset="0"/>
                </a:rPr>
                <a:t> :</a:t>
              </a:r>
              <a:endParaRPr lang="en-US" altLang="en-US" b="1" dirty="0">
                <a:solidFill>
                  <a:srgbClr val="2B166E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292" name="Group 9">
              <a:extLst>
                <a:ext uri="{FF2B5EF4-FFF2-40B4-BE49-F238E27FC236}">
                  <a16:creationId xmlns:a16="http://schemas.microsoft.com/office/drawing/2014/main" id="{0E0163DE-EF71-48DC-91E6-A12893C83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152"/>
              <a:ext cx="480" cy="411"/>
              <a:chOff x="336" y="2112"/>
              <a:chExt cx="480" cy="411"/>
            </a:xfrm>
          </p:grpSpPr>
          <p:grpSp>
            <p:nvGrpSpPr>
              <p:cNvPr id="9293" name="Group 10">
                <a:extLst>
                  <a:ext uri="{FF2B5EF4-FFF2-40B4-BE49-F238E27FC236}">
                    <a16:creationId xmlns:a16="http://schemas.microsoft.com/office/drawing/2014/main" id="{5219926E-7D91-47D8-B58F-06A26E2E2D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112"/>
                <a:ext cx="480" cy="411"/>
                <a:chOff x="999" y="3120"/>
                <a:chExt cx="768" cy="1001"/>
              </a:xfrm>
            </p:grpSpPr>
            <p:sp>
              <p:nvSpPr>
                <p:cNvPr id="9295" name="AutoShape 11">
                  <a:extLst>
                    <a:ext uri="{FF2B5EF4-FFF2-40B4-BE49-F238E27FC236}">
                      <a16:creationId xmlns:a16="http://schemas.microsoft.com/office/drawing/2014/main" id="{264E2868-A132-4A27-BBEF-F0353CCF0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6" name="Freeform 12">
                  <a:extLst>
                    <a:ext uri="{FF2B5EF4-FFF2-40B4-BE49-F238E27FC236}">
                      <a16:creationId xmlns:a16="http://schemas.microsoft.com/office/drawing/2014/main" id="{79177C2A-6A89-483F-9A62-BCD5604D85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31 w 596"/>
                    <a:gd name="T1" fmla="*/ 0 h 598"/>
                    <a:gd name="T2" fmla="*/ 0 w 596"/>
                    <a:gd name="T3" fmla="*/ 29 h 598"/>
                    <a:gd name="T4" fmla="*/ 0 w 596"/>
                    <a:gd name="T5" fmla="*/ 143 h 598"/>
                    <a:gd name="T6" fmla="*/ 42 w 596"/>
                    <a:gd name="T7" fmla="*/ 42 h 598"/>
                    <a:gd name="T8" fmla="*/ 157 w 596"/>
                    <a:gd name="T9" fmla="*/ 0 h 598"/>
                    <a:gd name="T10" fmla="*/ 31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E6B5"/>
                    </a:gs>
                    <a:gs pos="100000">
                      <a:srgbClr val="FF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09" name="Text Box 13">
                  <a:extLst>
                    <a:ext uri="{FF2B5EF4-FFF2-40B4-BE49-F238E27FC236}">
                      <a16:creationId xmlns:a16="http://schemas.microsoft.com/office/drawing/2014/main" id="{95E4AFA4-F281-44AC-9834-790E32A6BA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7"/>
                  <a:ext cx="186" cy="79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9294" name="Text Box 14">
                <a:extLst>
                  <a:ext uri="{FF2B5EF4-FFF2-40B4-BE49-F238E27FC236}">
                    <a16:creationId xmlns:a16="http://schemas.microsoft.com/office/drawing/2014/main" id="{2D6C605F-8252-43B2-8F1E-966C2F4AF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BAFB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2B166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55312" name="Text Box 16">
            <a:extLst>
              <a:ext uri="{FF2B5EF4-FFF2-40B4-BE49-F238E27FC236}">
                <a16:creationId xmlns:a16="http://schemas.microsoft.com/office/drawing/2014/main" id="{08191455-5D4D-4B70-AB90-6C837B21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976563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a) 3 giờ 15 phút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14447B33-35A5-48B8-83EE-7D9A1F80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2976563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b) 9 giờ kém 10 phút</a:t>
            </a:r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1DA51D81-5735-43D1-8F57-BB4DE8A5A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95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c) 4 giờ kém 5 phút</a:t>
            </a:r>
          </a:p>
        </p:txBody>
      </p:sp>
      <p:grpSp>
        <p:nvGrpSpPr>
          <p:cNvPr id="55315" name="Group 19">
            <a:extLst>
              <a:ext uri="{FF2B5EF4-FFF2-40B4-BE49-F238E27FC236}">
                <a16:creationId xmlns:a16="http://schemas.microsoft.com/office/drawing/2014/main" id="{56BD07AF-A17D-4C02-81EA-E57704E1008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24275"/>
            <a:ext cx="2057400" cy="2057400"/>
            <a:chOff x="2208" y="2448"/>
            <a:chExt cx="1296" cy="1296"/>
          </a:xfrm>
        </p:grpSpPr>
        <p:grpSp>
          <p:nvGrpSpPr>
            <p:cNvPr id="9274" name="Group 20">
              <a:extLst>
                <a:ext uri="{FF2B5EF4-FFF2-40B4-BE49-F238E27FC236}">
                  <a16:creationId xmlns:a16="http://schemas.microsoft.com/office/drawing/2014/main" id="{E114A5F7-63AE-4B3F-9649-784579676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9287" name="Group 21">
                <a:extLst>
                  <a:ext uri="{FF2B5EF4-FFF2-40B4-BE49-F238E27FC236}">
                    <a16:creationId xmlns:a16="http://schemas.microsoft.com/office/drawing/2014/main" id="{80C15BDC-5EC2-48BF-A262-5DDBE8977A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89" name="Oval 22">
                  <a:extLst>
                    <a:ext uri="{FF2B5EF4-FFF2-40B4-BE49-F238E27FC236}">
                      <a16:creationId xmlns:a16="http://schemas.microsoft.com/office/drawing/2014/main" id="{8FF2C69A-A00C-47E5-86D1-593AF94DB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0" name="Oval 23">
                  <a:extLst>
                    <a:ext uri="{FF2B5EF4-FFF2-40B4-BE49-F238E27FC236}">
                      <a16:creationId xmlns:a16="http://schemas.microsoft.com/office/drawing/2014/main" id="{0FF757E3-9043-4295-9AC4-88DC68D40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88" name="Oval 24">
                <a:extLst>
                  <a:ext uri="{FF2B5EF4-FFF2-40B4-BE49-F238E27FC236}">
                    <a16:creationId xmlns:a16="http://schemas.microsoft.com/office/drawing/2014/main" id="{B8EB9BC2-BE7B-41F0-8659-9024731EC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75" name="Text Box 25">
              <a:extLst>
                <a:ext uri="{FF2B5EF4-FFF2-40B4-BE49-F238E27FC236}">
                  <a16:creationId xmlns:a16="http://schemas.microsoft.com/office/drawing/2014/main" id="{9A0947C1-7B90-4034-A6A6-B5EA6EF9D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9276" name="Text Box 26">
              <a:extLst>
                <a:ext uri="{FF2B5EF4-FFF2-40B4-BE49-F238E27FC236}">
                  <a16:creationId xmlns:a16="http://schemas.microsoft.com/office/drawing/2014/main" id="{39711096-8BFF-4860-8D5A-F811C8BFE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9277" name="Text Box 27">
              <a:extLst>
                <a:ext uri="{FF2B5EF4-FFF2-40B4-BE49-F238E27FC236}">
                  <a16:creationId xmlns:a16="http://schemas.microsoft.com/office/drawing/2014/main" id="{E2C93941-ECA8-45D3-AC5C-5E9216852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9278" name="Text Box 28">
              <a:extLst>
                <a:ext uri="{FF2B5EF4-FFF2-40B4-BE49-F238E27FC236}">
                  <a16:creationId xmlns:a16="http://schemas.microsoft.com/office/drawing/2014/main" id="{11A46D5C-DE69-4BCD-A03F-8BEFDB611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9279" name="Text Box 29">
              <a:extLst>
                <a:ext uri="{FF2B5EF4-FFF2-40B4-BE49-F238E27FC236}">
                  <a16:creationId xmlns:a16="http://schemas.microsoft.com/office/drawing/2014/main" id="{4938D41B-9C05-41BA-9DB0-A33282AF2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9280" name="Text Box 30">
              <a:extLst>
                <a:ext uri="{FF2B5EF4-FFF2-40B4-BE49-F238E27FC236}">
                  <a16:creationId xmlns:a16="http://schemas.microsoft.com/office/drawing/2014/main" id="{2CCF6FB3-50E6-46B4-9F10-672911037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9281" name="Text Box 31">
              <a:extLst>
                <a:ext uri="{FF2B5EF4-FFF2-40B4-BE49-F238E27FC236}">
                  <a16:creationId xmlns:a16="http://schemas.microsoft.com/office/drawing/2014/main" id="{D4FD27D3-3E1A-4B9E-B528-FF146C5BA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9282" name="Text Box 32">
              <a:extLst>
                <a:ext uri="{FF2B5EF4-FFF2-40B4-BE49-F238E27FC236}">
                  <a16:creationId xmlns:a16="http://schemas.microsoft.com/office/drawing/2014/main" id="{E822D5FD-95DB-43CA-9C79-294F45022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9283" name="Text Box 33">
              <a:extLst>
                <a:ext uri="{FF2B5EF4-FFF2-40B4-BE49-F238E27FC236}">
                  <a16:creationId xmlns:a16="http://schemas.microsoft.com/office/drawing/2014/main" id="{8359DDC0-5F75-4020-8818-4F09D5575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9284" name="Text Box 34">
              <a:extLst>
                <a:ext uri="{FF2B5EF4-FFF2-40B4-BE49-F238E27FC236}">
                  <a16:creationId xmlns:a16="http://schemas.microsoft.com/office/drawing/2014/main" id="{A7CD88B3-EBD2-4E20-A5DD-884A1CBBB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285" name="Text Box 35">
              <a:extLst>
                <a:ext uri="{FF2B5EF4-FFF2-40B4-BE49-F238E27FC236}">
                  <a16:creationId xmlns:a16="http://schemas.microsoft.com/office/drawing/2014/main" id="{A3D4E885-8B26-46DD-90CC-D6AC2D5CF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286" name="Text Box 36">
              <a:extLst>
                <a:ext uri="{FF2B5EF4-FFF2-40B4-BE49-F238E27FC236}">
                  <a16:creationId xmlns:a16="http://schemas.microsoft.com/office/drawing/2014/main" id="{AC761BB3-3323-432D-BE9E-790251502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5386" name="Group 90">
            <a:extLst>
              <a:ext uri="{FF2B5EF4-FFF2-40B4-BE49-F238E27FC236}">
                <a16:creationId xmlns:a16="http://schemas.microsoft.com/office/drawing/2014/main" id="{C32AE7A2-8E65-4147-B393-9F5218996B2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638675"/>
            <a:ext cx="636588" cy="244475"/>
            <a:chOff x="912" y="2922"/>
            <a:chExt cx="401" cy="154"/>
          </a:xfrm>
        </p:grpSpPr>
        <p:sp>
          <p:nvSpPr>
            <p:cNvPr id="9271" name="AutoShape 38">
              <a:extLst>
                <a:ext uri="{FF2B5EF4-FFF2-40B4-BE49-F238E27FC236}">
                  <a16:creationId xmlns:a16="http://schemas.microsoft.com/office/drawing/2014/main" id="{39CF788B-ECB8-4C4C-864F-C4CC1BC3D4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4869">
              <a:off x="956" y="295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2" name="AutoShape 39">
              <a:extLst>
                <a:ext uri="{FF2B5EF4-FFF2-40B4-BE49-F238E27FC236}">
                  <a16:creationId xmlns:a16="http://schemas.microsoft.com/office/drawing/2014/main" id="{75307C5B-65FA-497E-873E-0A1810DC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941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73" name="Oval 40">
              <a:extLst>
                <a:ext uri="{FF2B5EF4-FFF2-40B4-BE49-F238E27FC236}">
                  <a16:creationId xmlns:a16="http://schemas.microsoft.com/office/drawing/2014/main" id="{2B4A71B3-260D-4710-A285-50DA66EE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9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5337" name="Group 41">
            <a:extLst>
              <a:ext uri="{FF2B5EF4-FFF2-40B4-BE49-F238E27FC236}">
                <a16:creationId xmlns:a16="http://schemas.microsoft.com/office/drawing/2014/main" id="{CA10DC51-6C39-4525-B7F4-DE65B6E4D03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724275"/>
            <a:ext cx="2057400" cy="2057400"/>
            <a:chOff x="2208" y="2448"/>
            <a:chExt cx="1296" cy="1296"/>
          </a:xfrm>
        </p:grpSpPr>
        <p:grpSp>
          <p:nvGrpSpPr>
            <p:cNvPr id="9254" name="Group 42">
              <a:extLst>
                <a:ext uri="{FF2B5EF4-FFF2-40B4-BE49-F238E27FC236}">
                  <a16:creationId xmlns:a16="http://schemas.microsoft.com/office/drawing/2014/main" id="{2D01FA6B-11F4-436F-A189-EBCA9813C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9267" name="Group 43">
                <a:extLst>
                  <a:ext uri="{FF2B5EF4-FFF2-40B4-BE49-F238E27FC236}">
                    <a16:creationId xmlns:a16="http://schemas.microsoft.com/office/drawing/2014/main" id="{080EFF00-A92D-497D-94AD-5A5D084CC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69" name="Oval 44">
                  <a:extLst>
                    <a:ext uri="{FF2B5EF4-FFF2-40B4-BE49-F238E27FC236}">
                      <a16:creationId xmlns:a16="http://schemas.microsoft.com/office/drawing/2014/main" id="{42AC3CBB-2BE2-4E05-9B41-D197278F8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0" name="Oval 45">
                  <a:extLst>
                    <a:ext uri="{FF2B5EF4-FFF2-40B4-BE49-F238E27FC236}">
                      <a16:creationId xmlns:a16="http://schemas.microsoft.com/office/drawing/2014/main" id="{A0887C9C-51C7-4287-9DA7-843B96636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68" name="Oval 46">
                <a:extLst>
                  <a:ext uri="{FF2B5EF4-FFF2-40B4-BE49-F238E27FC236}">
                    <a16:creationId xmlns:a16="http://schemas.microsoft.com/office/drawing/2014/main" id="{E2027CF4-B1A7-4964-B85E-7816BABBC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55" name="Text Box 47">
              <a:extLst>
                <a:ext uri="{FF2B5EF4-FFF2-40B4-BE49-F238E27FC236}">
                  <a16:creationId xmlns:a16="http://schemas.microsoft.com/office/drawing/2014/main" id="{7C7355E8-6054-4FAA-8DF3-1399EDA90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9256" name="Text Box 48">
              <a:extLst>
                <a:ext uri="{FF2B5EF4-FFF2-40B4-BE49-F238E27FC236}">
                  <a16:creationId xmlns:a16="http://schemas.microsoft.com/office/drawing/2014/main" id="{DDC448E6-7BDC-427B-BD9E-FC61074C3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9257" name="Text Box 49">
              <a:extLst>
                <a:ext uri="{FF2B5EF4-FFF2-40B4-BE49-F238E27FC236}">
                  <a16:creationId xmlns:a16="http://schemas.microsoft.com/office/drawing/2014/main" id="{27C49A8D-CA37-4E7F-86E2-9D7828758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9258" name="Text Box 50">
              <a:extLst>
                <a:ext uri="{FF2B5EF4-FFF2-40B4-BE49-F238E27FC236}">
                  <a16:creationId xmlns:a16="http://schemas.microsoft.com/office/drawing/2014/main" id="{4881BF93-6935-43C5-A657-8AD64ED7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9259" name="Text Box 51">
              <a:extLst>
                <a:ext uri="{FF2B5EF4-FFF2-40B4-BE49-F238E27FC236}">
                  <a16:creationId xmlns:a16="http://schemas.microsoft.com/office/drawing/2014/main" id="{A95687CA-7B30-400C-A702-4649125CB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9260" name="Text Box 52">
              <a:extLst>
                <a:ext uri="{FF2B5EF4-FFF2-40B4-BE49-F238E27FC236}">
                  <a16:creationId xmlns:a16="http://schemas.microsoft.com/office/drawing/2014/main" id="{DFDE097A-CA71-4BDA-BEB1-D28D43E17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9261" name="Text Box 53">
              <a:extLst>
                <a:ext uri="{FF2B5EF4-FFF2-40B4-BE49-F238E27FC236}">
                  <a16:creationId xmlns:a16="http://schemas.microsoft.com/office/drawing/2014/main" id="{91BFBA08-CEFE-4F01-9804-AB464ED54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9262" name="Text Box 54">
              <a:extLst>
                <a:ext uri="{FF2B5EF4-FFF2-40B4-BE49-F238E27FC236}">
                  <a16:creationId xmlns:a16="http://schemas.microsoft.com/office/drawing/2014/main" id="{AB27C269-F1E6-4B94-9D03-49F7DB91B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9263" name="Text Box 55">
              <a:extLst>
                <a:ext uri="{FF2B5EF4-FFF2-40B4-BE49-F238E27FC236}">
                  <a16:creationId xmlns:a16="http://schemas.microsoft.com/office/drawing/2014/main" id="{85C4FCD6-1EF3-45AF-8644-618AA21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9264" name="Text Box 56">
              <a:extLst>
                <a:ext uri="{FF2B5EF4-FFF2-40B4-BE49-F238E27FC236}">
                  <a16:creationId xmlns:a16="http://schemas.microsoft.com/office/drawing/2014/main" id="{397C760F-F6C8-4F83-AE63-E722723CF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265" name="Text Box 57">
              <a:extLst>
                <a:ext uri="{FF2B5EF4-FFF2-40B4-BE49-F238E27FC236}">
                  <a16:creationId xmlns:a16="http://schemas.microsoft.com/office/drawing/2014/main" id="{7DDDF564-9809-4F99-B869-D39BE0ADE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266" name="Text Box 58">
              <a:extLst>
                <a:ext uri="{FF2B5EF4-FFF2-40B4-BE49-F238E27FC236}">
                  <a16:creationId xmlns:a16="http://schemas.microsoft.com/office/drawing/2014/main" id="{0C98860D-2D45-4209-921C-6B766BAB3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5387" name="Group 91">
            <a:extLst>
              <a:ext uri="{FF2B5EF4-FFF2-40B4-BE49-F238E27FC236}">
                <a16:creationId xmlns:a16="http://schemas.microsoft.com/office/drawing/2014/main" id="{BFF26193-879E-410F-836C-1F20BFBEDDDA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551363"/>
            <a:ext cx="568325" cy="311150"/>
            <a:chOff x="2426" y="2867"/>
            <a:chExt cx="358" cy="196"/>
          </a:xfrm>
        </p:grpSpPr>
        <p:sp>
          <p:nvSpPr>
            <p:cNvPr id="9251" name="AutoShape 60">
              <a:extLst>
                <a:ext uri="{FF2B5EF4-FFF2-40B4-BE49-F238E27FC236}">
                  <a16:creationId xmlns:a16="http://schemas.microsoft.com/office/drawing/2014/main" id="{9206328F-3A15-41B6-9148-DF94BA3B76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19465">
              <a:off x="2462" y="2940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2" name="AutoShape 61">
              <a:extLst>
                <a:ext uri="{FF2B5EF4-FFF2-40B4-BE49-F238E27FC236}">
                  <a16:creationId xmlns:a16="http://schemas.microsoft.com/office/drawing/2014/main" id="{3DF6B01E-B9C0-4552-B2B1-FB1B6613C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55129">
              <a:off x="2426" y="2867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53" name="Oval 62">
              <a:extLst>
                <a:ext uri="{FF2B5EF4-FFF2-40B4-BE49-F238E27FC236}">
                  <a16:creationId xmlns:a16="http://schemas.microsoft.com/office/drawing/2014/main" id="{BEC35E29-0B4D-4429-B8B5-E798E9A6A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5359" name="Group 63">
            <a:extLst>
              <a:ext uri="{FF2B5EF4-FFF2-40B4-BE49-F238E27FC236}">
                <a16:creationId xmlns:a16="http://schemas.microsoft.com/office/drawing/2014/main" id="{6A1C8BAA-8A21-49E2-A9CA-3FDB08F95428}"/>
              </a:ext>
            </a:extLst>
          </p:cNvPr>
          <p:cNvGrpSpPr>
            <a:grpSpLocks/>
          </p:cNvGrpSpPr>
          <p:nvPr/>
        </p:nvGrpSpPr>
        <p:grpSpPr bwMode="auto">
          <a:xfrm>
            <a:off x="6508750" y="3724275"/>
            <a:ext cx="2057400" cy="2057400"/>
            <a:chOff x="2208" y="2448"/>
            <a:chExt cx="1296" cy="1296"/>
          </a:xfrm>
        </p:grpSpPr>
        <p:grpSp>
          <p:nvGrpSpPr>
            <p:cNvPr id="9234" name="Group 64">
              <a:extLst>
                <a:ext uri="{FF2B5EF4-FFF2-40B4-BE49-F238E27FC236}">
                  <a16:creationId xmlns:a16="http://schemas.microsoft.com/office/drawing/2014/main" id="{4D3E3A89-0CE1-4F33-876F-09BBA928A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9247" name="Group 65">
                <a:extLst>
                  <a:ext uri="{FF2B5EF4-FFF2-40B4-BE49-F238E27FC236}">
                    <a16:creationId xmlns:a16="http://schemas.microsoft.com/office/drawing/2014/main" id="{9CCD8778-4CA6-4E29-B8D4-58A5A4A0A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49" name="Oval 66">
                  <a:extLst>
                    <a:ext uri="{FF2B5EF4-FFF2-40B4-BE49-F238E27FC236}">
                      <a16:creationId xmlns:a16="http://schemas.microsoft.com/office/drawing/2014/main" id="{549DE2BE-4092-49CF-8822-13A468843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0" name="Oval 67">
                  <a:extLst>
                    <a:ext uri="{FF2B5EF4-FFF2-40B4-BE49-F238E27FC236}">
                      <a16:creationId xmlns:a16="http://schemas.microsoft.com/office/drawing/2014/main" id="{DB7BAFB9-7E32-4873-8712-44A4130E3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48" name="Oval 68">
                <a:extLst>
                  <a:ext uri="{FF2B5EF4-FFF2-40B4-BE49-F238E27FC236}">
                    <a16:creationId xmlns:a16="http://schemas.microsoft.com/office/drawing/2014/main" id="{E683BC06-68D7-48FC-B5B2-BEEDDBDEB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5" name="Text Box 69">
              <a:extLst>
                <a:ext uri="{FF2B5EF4-FFF2-40B4-BE49-F238E27FC236}">
                  <a16:creationId xmlns:a16="http://schemas.microsoft.com/office/drawing/2014/main" id="{A813B5FB-738E-4113-9585-1881DFECE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9236" name="Text Box 70">
              <a:extLst>
                <a:ext uri="{FF2B5EF4-FFF2-40B4-BE49-F238E27FC236}">
                  <a16:creationId xmlns:a16="http://schemas.microsoft.com/office/drawing/2014/main" id="{488587D6-12BE-4C3C-924F-F2BF6EBC6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9237" name="Text Box 71">
              <a:extLst>
                <a:ext uri="{FF2B5EF4-FFF2-40B4-BE49-F238E27FC236}">
                  <a16:creationId xmlns:a16="http://schemas.microsoft.com/office/drawing/2014/main" id="{ED630C32-86D7-4857-B0B0-46DE0FF36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9238" name="Text Box 72">
              <a:extLst>
                <a:ext uri="{FF2B5EF4-FFF2-40B4-BE49-F238E27FC236}">
                  <a16:creationId xmlns:a16="http://schemas.microsoft.com/office/drawing/2014/main" id="{E35B9770-D77E-4E7F-A282-7F32DA35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9239" name="Text Box 73">
              <a:extLst>
                <a:ext uri="{FF2B5EF4-FFF2-40B4-BE49-F238E27FC236}">
                  <a16:creationId xmlns:a16="http://schemas.microsoft.com/office/drawing/2014/main" id="{0595E92A-8054-41DD-9427-B886EF616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9240" name="Text Box 74">
              <a:extLst>
                <a:ext uri="{FF2B5EF4-FFF2-40B4-BE49-F238E27FC236}">
                  <a16:creationId xmlns:a16="http://schemas.microsoft.com/office/drawing/2014/main" id="{A9947696-B77C-414E-87A1-5AFB8F65E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9241" name="Text Box 75">
              <a:extLst>
                <a:ext uri="{FF2B5EF4-FFF2-40B4-BE49-F238E27FC236}">
                  <a16:creationId xmlns:a16="http://schemas.microsoft.com/office/drawing/2014/main" id="{5EEF99E4-544B-465A-A609-C43F0C0BE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9242" name="Text Box 76">
              <a:extLst>
                <a:ext uri="{FF2B5EF4-FFF2-40B4-BE49-F238E27FC236}">
                  <a16:creationId xmlns:a16="http://schemas.microsoft.com/office/drawing/2014/main" id="{F92DC1E2-8C72-4795-9A5B-80B62A05A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9243" name="Text Box 77">
              <a:extLst>
                <a:ext uri="{FF2B5EF4-FFF2-40B4-BE49-F238E27FC236}">
                  <a16:creationId xmlns:a16="http://schemas.microsoft.com/office/drawing/2014/main" id="{74B0DE45-B77E-474A-B76A-62970BF36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9244" name="Text Box 78">
              <a:extLst>
                <a:ext uri="{FF2B5EF4-FFF2-40B4-BE49-F238E27FC236}">
                  <a16:creationId xmlns:a16="http://schemas.microsoft.com/office/drawing/2014/main" id="{71995EED-3E98-48DD-ADBB-5E349C8C1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245" name="Text Box 79">
              <a:extLst>
                <a:ext uri="{FF2B5EF4-FFF2-40B4-BE49-F238E27FC236}">
                  <a16:creationId xmlns:a16="http://schemas.microsoft.com/office/drawing/2014/main" id="{4FBD6BEE-91EF-4C6D-8D03-53FC1AD93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246" name="Text Box 80">
              <a:extLst>
                <a:ext uri="{FF2B5EF4-FFF2-40B4-BE49-F238E27FC236}">
                  <a16:creationId xmlns:a16="http://schemas.microsoft.com/office/drawing/2014/main" id="{CF7B7F76-EBD6-41C6-9430-909413C50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5388" name="Group 92">
            <a:extLst>
              <a:ext uri="{FF2B5EF4-FFF2-40B4-BE49-F238E27FC236}">
                <a16:creationId xmlns:a16="http://schemas.microsoft.com/office/drawing/2014/main" id="{5E932279-4592-498C-8454-16CD2C2854D5}"/>
              </a:ext>
            </a:extLst>
          </p:cNvPr>
          <p:cNvGrpSpPr>
            <a:grpSpLocks/>
          </p:cNvGrpSpPr>
          <p:nvPr/>
        </p:nvGrpSpPr>
        <p:grpSpPr bwMode="auto">
          <a:xfrm>
            <a:off x="7373938" y="4230688"/>
            <a:ext cx="627062" cy="708025"/>
            <a:chOff x="4645" y="2665"/>
            <a:chExt cx="395" cy="446"/>
          </a:xfrm>
        </p:grpSpPr>
        <p:sp>
          <p:nvSpPr>
            <p:cNvPr id="9231" name="AutoShape 82">
              <a:extLst>
                <a:ext uri="{FF2B5EF4-FFF2-40B4-BE49-F238E27FC236}">
                  <a16:creationId xmlns:a16="http://schemas.microsoft.com/office/drawing/2014/main" id="{EB4E062D-0937-45F0-A542-FD1B51F29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4280">
              <a:off x="4752" y="2988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2" name="AutoShape 83">
              <a:extLst>
                <a:ext uri="{FF2B5EF4-FFF2-40B4-BE49-F238E27FC236}">
                  <a16:creationId xmlns:a16="http://schemas.microsoft.com/office/drawing/2014/main" id="{FF8A96C1-71AA-477F-BB58-143D812A1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79005">
              <a:off x="4501" y="2809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33" name="Oval 84">
              <a:extLst>
                <a:ext uri="{FF2B5EF4-FFF2-40B4-BE49-F238E27FC236}">
                  <a16:creationId xmlns:a16="http://schemas.microsoft.com/office/drawing/2014/main" id="{48ACF72B-5860-4ABE-9E36-A1A1A09A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29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31E19286-F36C-4C80-AD53-DFD7268BD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4"/>
            <a:ext cx="1028700" cy="10287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5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5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5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/>
      <p:bldP spid="55312" grpId="1"/>
      <p:bldP spid="55313" grpId="0"/>
      <p:bldP spid="55313" grpId="1"/>
      <p:bldP spid="55314" grpId="0"/>
      <p:bldP spid="553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9">
            <a:extLst>
              <a:ext uri="{FF2B5EF4-FFF2-40B4-BE49-F238E27FC236}">
                <a16:creationId xmlns:a16="http://schemas.microsoft.com/office/drawing/2014/main" id="{F99CFE14-AAAD-4623-B803-CBB3549EA732}"/>
              </a:ext>
            </a:extLst>
          </p:cNvPr>
          <p:cNvGrpSpPr>
            <a:grpSpLocks/>
          </p:cNvGrpSpPr>
          <p:nvPr/>
        </p:nvGrpSpPr>
        <p:grpSpPr bwMode="auto">
          <a:xfrm>
            <a:off x="6924675" y="482600"/>
            <a:ext cx="2057400" cy="2057400"/>
            <a:chOff x="2208" y="2448"/>
            <a:chExt cx="1296" cy="1296"/>
          </a:xfrm>
        </p:grpSpPr>
        <p:grpSp>
          <p:nvGrpSpPr>
            <p:cNvPr id="10383" name="Group 70">
              <a:extLst>
                <a:ext uri="{FF2B5EF4-FFF2-40B4-BE49-F238E27FC236}">
                  <a16:creationId xmlns:a16="http://schemas.microsoft.com/office/drawing/2014/main" id="{1B66AAD5-AD72-470E-B532-50719519D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96" name="Group 71">
                <a:extLst>
                  <a:ext uri="{FF2B5EF4-FFF2-40B4-BE49-F238E27FC236}">
                    <a16:creationId xmlns:a16="http://schemas.microsoft.com/office/drawing/2014/main" id="{B5CC8241-7FE7-4E8D-B57F-FD49143CF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98" name="Oval 72">
                  <a:extLst>
                    <a:ext uri="{FF2B5EF4-FFF2-40B4-BE49-F238E27FC236}">
                      <a16:creationId xmlns:a16="http://schemas.microsoft.com/office/drawing/2014/main" id="{7E7899FE-EFDE-4FD2-ADDE-4B1411EA2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99" name="Oval 73">
                  <a:extLst>
                    <a:ext uri="{FF2B5EF4-FFF2-40B4-BE49-F238E27FC236}">
                      <a16:creationId xmlns:a16="http://schemas.microsoft.com/office/drawing/2014/main" id="{2BCA4DA3-5AB0-465E-81A8-3C944075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397" name="Oval 74">
                <a:extLst>
                  <a:ext uri="{FF2B5EF4-FFF2-40B4-BE49-F238E27FC236}">
                    <a16:creationId xmlns:a16="http://schemas.microsoft.com/office/drawing/2014/main" id="{46E8E3BE-C6D1-46F6-902A-C26B8ABF4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84" name="Text Box 75">
              <a:extLst>
                <a:ext uri="{FF2B5EF4-FFF2-40B4-BE49-F238E27FC236}">
                  <a16:creationId xmlns:a16="http://schemas.microsoft.com/office/drawing/2014/main" id="{1DF02418-710D-49AF-8D67-B3124CBAA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385" name="Text Box 76">
              <a:extLst>
                <a:ext uri="{FF2B5EF4-FFF2-40B4-BE49-F238E27FC236}">
                  <a16:creationId xmlns:a16="http://schemas.microsoft.com/office/drawing/2014/main" id="{7C72331B-8EC3-4CEA-88F4-251DD239B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386" name="Text Box 77">
              <a:extLst>
                <a:ext uri="{FF2B5EF4-FFF2-40B4-BE49-F238E27FC236}">
                  <a16:creationId xmlns:a16="http://schemas.microsoft.com/office/drawing/2014/main" id="{5A786767-9A26-4463-9F12-94484E685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387" name="Text Box 78">
              <a:extLst>
                <a:ext uri="{FF2B5EF4-FFF2-40B4-BE49-F238E27FC236}">
                  <a16:creationId xmlns:a16="http://schemas.microsoft.com/office/drawing/2014/main" id="{9E1FFE7A-42B6-4DF5-A539-0BD78D84F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388" name="Text Box 79">
              <a:extLst>
                <a:ext uri="{FF2B5EF4-FFF2-40B4-BE49-F238E27FC236}">
                  <a16:creationId xmlns:a16="http://schemas.microsoft.com/office/drawing/2014/main" id="{D48F64DF-E8A0-4FF7-B637-C50DB2AC4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389" name="Text Box 80">
              <a:extLst>
                <a:ext uri="{FF2B5EF4-FFF2-40B4-BE49-F238E27FC236}">
                  <a16:creationId xmlns:a16="http://schemas.microsoft.com/office/drawing/2014/main" id="{2D69B428-D262-47D3-9F9D-D6B7FE50B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390" name="Text Box 81">
              <a:extLst>
                <a:ext uri="{FF2B5EF4-FFF2-40B4-BE49-F238E27FC236}">
                  <a16:creationId xmlns:a16="http://schemas.microsoft.com/office/drawing/2014/main" id="{ED0BBE2D-00E8-4786-84D8-5A06F259F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391" name="Text Box 82">
              <a:extLst>
                <a:ext uri="{FF2B5EF4-FFF2-40B4-BE49-F238E27FC236}">
                  <a16:creationId xmlns:a16="http://schemas.microsoft.com/office/drawing/2014/main" id="{7583F1AC-611D-46A3-9308-8850FDBFD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392" name="Text Box 83">
              <a:extLst>
                <a:ext uri="{FF2B5EF4-FFF2-40B4-BE49-F238E27FC236}">
                  <a16:creationId xmlns:a16="http://schemas.microsoft.com/office/drawing/2014/main" id="{C1D6753E-3227-4DFF-BCCE-A85BAF90A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393" name="Text Box 84">
              <a:extLst>
                <a:ext uri="{FF2B5EF4-FFF2-40B4-BE49-F238E27FC236}">
                  <a16:creationId xmlns:a16="http://schemas.microsoft.com/office/drawing/2014/main" id="{1C148B9F-8FC5-4C33-AE2D-9AD45CDFC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394" name="Text Box 85">
              <a:extLst>
                <a:ext uri="{FF2B5EF4-FFF2-40B4-BE49-F238E27FC236}">
                  <a16:creationId xmlns:a16="http://schemas.microsoft.com/office/drawing/2014/main" id="{8C24AE50-579B-43CE-B2EA-85F4C6B64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95" name="Text Box 86">
              <a:extLst>
                <a:ext uri="{FF2B5EF4-FFF2-40B4-BE49-F238E27FC236}">
                  <a16:creationId xmlns:a16="http://schemas.microsoft.com/office/drawing/2014/main" id="{E47205E2-1C29-4DB1-A9D5-E76CB8FE7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26" name="Group 238">
            <a:extLst>
              <a:ext uri="{FF2B5EF4-FFF2-40B4-BE49-F238E27FC236}">
                <a16:creationId xmlns:a16="http://schemas.microsoft.com/office/drawing/2014/main" id="{1B29E8FE-051F-4036-89FF-750F66D6EAF1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1397000"/>
            <a:ext cx="609600" cy="320675"/>
            <a:chOff x="4921" y="672"/>
            <a:chExt cx="384" cy="202"/>
          </a:xfrm>
        </p:grpSpPr>
        <p:sp>
          <p:nvSpPr>
            <p:cNvPr id="10380" name="AutoShape 88">
              <a:extLst>
                <a:ext uri="{FF2B5EF4-FFF2-40B4-BE49-F238E27FC236}">
                  <a16:creationId xmlns:a16="http://schemas.microsoft.com/office/drawing/2014/main" id="{1E60EE70-AA75-4682-AA0F-06A0DD5828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87307">
              <a:off x="4923" y="751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81" name="AutoShape 89">
              <a:extLst>
                <a:ext uri="{FF2B5EF4-FFF2-40B4-BE49-F238E27FC236}">
                  <a16:creationId xmlns:a16="http://schemas.microsoft.com/office/drawing/2014/main" id="{C2FEB52D-A8B0-43BC-B7E5-814FB0966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681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82" name="Oval 90">
              <a:extLst>
                <a:ext uri="{FF2B5EF4-FFF2-40B4-BE49-F238E27FC236}">
                  <a16:creationId xmlns:a16="http://schemas.microsoft.com/office/drawing/2014/main" id="{1AF7227F-3061-441F-83A0-49DDD25A3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6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44" name="Group 112">
            <a:extLst>
              <a:ext uri="{FF2B5EF4-FFF2-40B4-BE49-F238E27FC236}">
                <a16:creationId xmlns:a16="http://schemas.microsoft.com/office/drawing/2014/main" id="{2AB49028-1D76-4050-891D-D010B700CF99}"/>
              </a:ext>
            </a:extLst>
          </p:cNvPr>
          <p:cNvGrpSpPr>
            <a:grpSpLocks/>
          </p:cNvGrpSpPr>
          <p:nvPr/>
        </p:nvGrpSpPr>
        <p:grpSpPr bwMode="auto">
          <a:xfrm>
            <a:off x="6335713" y="2547938"/>
            <a:ext cx="2057400" cy="2057400"/>
            <a:chOff x="2208" y="2448"/>
            <a:chExt cx="1296" cy="1296"/>
          </a:xfrm>
        </p:grpSpPr>
        <p:grpSp>
          <p:nvGrpSpPr>
            <p:cNvPr id="10363" name="Group 113">
              <a:extLst>
                <a:ext uri="{FF2B5EF4-FFF2-40B4-BE49-F238E27FC236}">
                  <a16:creationId xmlns:a16="http://schemas.microsoft.com/office/drawing/2014/main" id="{DC290A24-C33E-402D-BB4A-8A67845AC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76" name="Group 114">
                <a:extLst>
                  <a:ext uri="{FF2B5EF4-FFF2-40B4-BE49-F238E27FC236}">
                    <a16:creationId xmlns:a16="http://schemas.microsoft.com/office/drawing/2014/main" id="{0684FC98-BB97-4AA8-B613-6801E1397F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78" name="Oval 115">
                  <a:extLst>
                    <a:ext uri="{FF2B5EF4-FFF2-40B4-BE49-F238E27FC236}">
                      <a16:creationId xmlns:a16="http://schemas.microsoft.com/office/drawing/2014/main" id="{2B7AB41F-92DB-49F3-BE72-D98F4F1BC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79" name="Oval 116">
                  <a:extLst>
                    <a:ext uri="{FF2B5EF4-FFF2-40B4-BE49-F238E27FC236}">
                      <a16:creationId xmlns:a16="http://schemas.microsoft.com/office/drawing/2014/main" id="{EE528E24-D7A2-4DED-B630-2770447D9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377" name="Oval 117">
                <a:extLst>
                  <a:ext uri="{FF2B5EF4-FFF2-40B4-BE49-F238E27FC236}">
                    <a16:creationId xmlns:a16="http://schemas.microsoft.com/office/drawing/2014/main" id="{09CCD034-5067-43E8-B18A-48A31309B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64" name="Text Box 118">
              <a:extLst>
                <a:ext uri="{FF2B5EF4-FFF2-40B4-BE49-F238E27FC236}">
                  <a16:creationId xmlns:a16="http://schemas.microsoft.com/office/drawing/2014/main" id="{908B2766-B2EE-4BA7-B6E4-7D77107D1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365" name="Text Box 119">
              <a:extLst>
                <a:ext uri="{FF2B5EF4-FFF2-40B4-BE49-F238E27FC236}">
                  <a16:creationId xmlns:a16="http://schemas.microsoft.com/office/drawing/2014/main" id="{8FD5BB20-E26A-4726-9DF3-E7DB98C4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366" name="Text Box 120">
              <a:extLst>
                <a:ext uri="{FF2B5EF4-FFF2-40B4-BE49-F238E27FC236}">
                  <a16:creationId xmlns:a16="http://schemas.microsoft.com/office/drawing/2014/main" id="{9F70257D-5BE6-4CA1-850D-F42731711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367" name="Text Box 121">
              <a:extLst>
                <a:ext uri="{FF2B5EF4-FFF2-40B4-BE49-F238E27FC236}">
                  <a16:creationId xmlns:a16="http://schemas.microsoft.com/office/drawing/2014/main" id="{B5C0FE9C-B2B7-4217-9303-1F129CF85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368" name="Text Box 122">
              <a:extLst>
                <a:ext uri="{FF2B5EF4-FFF2-40B4-BE49-F238E27FC236}">
                  <a16:creationId xmlns:a16="http://schemas.microsoft.com/office/drawing/2014/main" id="{2E2FD924-12DB-4178-BD53-15AA42F90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369" name="Text Box 123">
              <a:extLst>
                <a:ext uri="{FF2B5EF4-FFF2-40B4-BE49-F238E27FC236}">
                  <a16:creationId xmlns:a16="http://schemas.microsoft.com/office/drawing/2014/main" id="{8899B121-161D-4A25-B095-7BF4F2440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370" name="Text Box 124">
              <a:extLst>
                <a:ext uri="{FF2B5EF4-FFF2-40B4-BE49-F238E27FC236}">
                  <a16:creationId xmlns:a16="http://schemas.microsoft.com/office/drawing/2014/main" id="{119BDC6F-B544-4B44-8785-386BFEA16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371" name="Text Box 125">
              <a:extLst>
                <a:ext uri="{FF2B5EF4-FFF2-40B4-BE49-F238E27FC236}">
                  <a16:creationId xmlns:a16="http://schemas.microsoft.com/office/drawing/2014/main" id="{3D8146BD-7765-4EDE-84F9-1C29284BE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372" name="Text Box 126">
              <a:extLst>
                <a:ext uri="{FF2B5EF4-FFF2-40B4-BE49-F238E27FC236}">
                  <a16:creationId xmlns:a16="http://schemas.microsoft.com/office/drawing/2014/main" id="{BD35F043-2433-433C-8CA6-E24BBCF4F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373" name="Text Box 127">
              <a:extLst>
                <a:ext uri="{FF2B5EF4-FFF2-40B4-BE49-F238E27FC236}">
                  <a16:creationId xmlns:a16="http://schemas.microsoft.com/office/drawing/2014/main" id="{8F08E728-ED92-4758-8F95-76B6D1C6C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374" name="Text Box 128">
              <a:extLst>
                <a:ext uri="{FF2B5EF4-FFF2-40B4-BE49-F238E27FC236}">
                  <a16:creationId xmlns:a16="http://schemas.microsoft.com/office/drawing/2014/main" id="{C4C82CDE-B328-4FD3-ACF4-AEC9AD1B7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75" name="Text Box 129">
              <a:extLst>
                <a:ext uri="{FF2B5EF4-FFF2-40B4-BE49-F238E27FC236}">
                  <a16:creationId xmlns:a16="http://schemas.microsoft.com/office/drawing/2014/main" id="{1D07FB5C-97A1-46CF-8D99-12E46E135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27" name="Group 239">
            <a:extLst>
              <a:ext uri="{FF2B5EF4-FFF2-40B4-BE49-F238E27FC236}">
                <a16:creationId xmlns:a16="http://schemas.microsoft.com/office/drawing/2014/main" id="{1F762CAF-7CE8-42C0-AA46-C21940E881B8}"/>
              </a:ext>
            </a:extLst>
          </p:cNvPr>
          <p:cNvGrpSpPr>
            <a:grpSpLocks/>
          </p:cNvGrpSpPr>
          <p:nvPr/>
        </p:nvGrpSpPr>
        <p:grpSpPr bwMode="auto">
          <a:xfrm>
            <a:off x="7326313" y="3092450"/>
            <a:ext cx="501650" cy="566738"/>
            <a:chOff x="4368" y="1831"/>
            <a:chExt cx="316" cy="357"/>
          </a:xfrm>
        </p:grpSpPr>
        <p:sp>
          <p:nvSpPr>
            <p:cNvPr id="10360" name="AutoShape 130">
              <a:extLst>
                <a:ext uri="{FF2B5EF4-FFF2-40B4-BE49-F238E27FC236}">
                  <a16:creationId xmlns:a16="http://schemas.microsoft.com/office/drawing/2014/main" id="{DFF92324-0856-4242-9E21-569E2F550C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5567">
              <a:off x="4396" y="2065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61" name="AutoShape 131">
              <a:extLst>
                <a:ext uri="{FF2B5EF4-FFF2-40B4-BE49-F238E27FC236}">
                  <a16:creationId xmlns:a16="http://schemas.microsoft.com/office/drawing/2014/main" id="{A45B8B4F-EECE-446B-83F9-D4C5DF2A81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51753">
              <a:off x="4325" y="1970"/>
              <a:ext cx="336" cy="57"/>
            </a:xfrm>
            <a:prstGeom prst="rightArrow">
              <a:avLst>
                <a:gd name="adj1" fmla="val 50000"/>
                <a:gd name="adj2" fmla="val 1473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62" name="Oval 132">
              <a:extLst>
                <a:ext uri="{FF2B5EF4-FFF2-40B4-BE49-F238E27FC236}">
                  <a16:creationId xmlns:a16="http://schemas.microsoft.com/office/drawing/2014/main" id="{A8A10B91-0A45-4679-B873-E48BB872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46" name="Group 154">
            <a:extLst>
              <a:ext uri="{FF2B5EF4-FFF2-40B4-BE49-F238E27FC236}">
                <a16:creationId xmlns:a16="http://schemas.microsoft.com/office/drawing/2014/main" id="{B265E111-6F4D-453C-922B-D4AFFAC86E8F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4613275"/>
            <a:ext cx="2057400" cy="2057400"/>
            <a:chOff x="2208" y="2448"/>
            <a:chExt cx="1296" cy="1296"/>
          </a:xfrm>
        </p:grpSpPr>
        <p:grpSp>
          <p:nvGrpSpPr>
            <p:cNvPr id="10343" name="Group 155">
              <a:extLst>
                <a:ext uri="{FF2B5EF4-FFF2-40B4-BE49-F238E27FC236}">
                  <a16:creationId xmlns:a16="http://schemas.microsoft.com/office/drawing/2014/main" id="{4088C141-9FEA-4CFF-8339-DDFBEB8FC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56" name="Group 156">
                <a:extLst>
                  <a:ext uri="{FF2B5EF4-FFF2-40B4-BE49-F238E27FC236}">
                    <a16:creationId xmlns:a16="http://schemas.microsoft.com/office/drawing/2014/main" id="{C40A1905-041C-46AB-888B-8B9F022EB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58" name="Oval 157">
                  <a:extLst>
                    <a:ext uri="{FF2B5EF4-FFF2-40B4-BE49-F238E27FC236}">
                      <a16:creationId xmlns:a16="http://schemas.microsoft.com/office/drawing/2014/main" id="{D6EEDD32-F181-4B03-BE14-4E121820D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59" name="Oval 158">
                  <a:extLst>
                    <a:ext uri="{FF2B5EF4-FFF2-40B4-BE49-F238E27FC236}">
                      <a16:creationId xmlns:a16="http://schemas.microsoft.com/office/drawing/2014/main" id="{047055E0-9F5D-4686-BE43-EBFF8758B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357" name="Oval 159">
                <a:extLst>
                  <a:ext uri="{FF2B5EF4-FFF2-40B4-BE49-F238E27FC236}">
                    <a16:creationId xmlns:a16="http://schemas.microsoft.com/office/drawing/2014/main" id="{CD99CC3C-A192-40DA-9E91-ABDAC6D09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44" name="Text Box 160">
              <a:extLst>
                <a:ext uri="{FF2B5EF4-FFF2-40B4-BE49-F238E27FC236}">
                  <a16:creationId xmlns:a16="http://schemas.microsoft.com/office/drawing/2014/main" id="{AF548363-1157-4FE7-968A-E9683E364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345" name="Text Box 161">
              <a:extLst>
                <a:ext uri="{FF2B5EF4-FFF2-40B4-BE49-F238E27FC236}">
                  <a16:creationId xmlns:a16="http://schemas.microsoft.com/office/drawing/2014/main" id="{DF16D27E-46E0-4470-846C-5F0E61F40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346" name="Text Box 162">
              <a:extLst>
                <a:ext uri="{FF2B5EF4-FFF2-40B4-BE49-F238E27FC236}">
                  <a16:creationId xmlns:a16="http://schemas.microsoft.com/office/drawing/2014/main" id="{66EA29E8-E470-42A4-888C-8A5F5375B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347" name="Text Box 163">
              <a:extLst>
                <a:ext uri="{FF2B5EF4-FFF2-40B4-BE49-F238E27FC236}">
                  <a16:creationId xmlns:a16="http://schemas.microsoft.com/office/drawing/2014/main" id="{668B7AD6-BB1F-4154-8AA1-3E0E575C4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348" name="Text Box 164">
              <a:extLst>
                <a:ext uri="{FF2B5EF4-FFF2-40B4-BE49-F238E27FC236}">
                  <a16:creationId xmlns:a16="http://schemas.microsoft.com/office/drawing/2014/main" id="{7E57C1F9-7E5C-42BD-A325-6791C517A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349" name="Text Box 165">
              <a:extLst>
                <a:ext uri="{FF2B5EF4-FFF2-40B4-BE49-F238E27FC236}">
                  <a16:creationId xmlns:a16="http://schemas.microsoft.com/office/drawing/2014/main" id="{DD8BDD94-2F81-40DB-86D1-A736BCF58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350" name="Text Box 166">
              <a:extLst>
                <a:ext uri="{FF2B5EF4-FFF2-40B4-BE49-F238E27FC236}">
                  <a16:creationId xmlns:a16="http://schemas.microsoft.com/office/drawing/2014/main" id="{88FFB3D0-4036-446B-A487-F6C333C3C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351" name="Text Box 167">
              <a:extLst>
                <a:ext uri="{FF2B5EF4-FFF2-40B4-BE49-F238E27FC236}">
                  <a16:creationId xmlns:a16="http://schemas.microsoft.com/office/drawing/2014/main" id="{4CAE3CC9-29B1-44F3-8D4C-A5034DFAF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352" name="Text Box 168">
              <a:extLst>
                <a:ext uri="{FF2B5EF4-FFF2-40B4-BE49-F238E27FC236}">
                  <a16:creationId xmlns:a16="http://schemas.microsoft.com/office/drawing/2014/main" id="{9AF182A1-831A-41EB-99BD-57DA5CCEB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353" name="Text Box 169">
              <a:extLst>
                <a:ext uri="{FF2B5EF4-FFF2-40B4-BE49-F238E27FC236}">
                  <a16:creationId xmlns:a16="http://schemas.microsoft.com/office/drawing/2014/main" id="{598393A2-5E13-4DA2-992F-0D95175C5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354" name="Text Box 170">
              <a:extLst>
                <a:ext uri="{FF2B5EF4-FFF2-40B4-BE49-F238E27FC236}">
                  <a16:creationId xmlns:a16="http://schemas.microsoft.com/office/drawing/2014/main" id="{A6771519-3EFA-4F8E-8EEE-A9DF045F2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55" name="Text Box 171">
              <a:extLst>
                <a:ext uri="{FF2B5EF4-FFF2-40B4-BE49-F238E27FC236}">
                  <a16:creationId xmlns:a16="http://schemas.microsoft.com/office/drawing/2014/main" id="{78B3286E-B6F7-46A2-966D-952365D01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28" name="Group 240">
            <a:extLst>
              <a:ext uri="{FF2B5EF4-FFF2-40B4-BE49-F238E27FC236}">
                <a16:creationId xmlns:a16="http://schemas.microsoft.com/office/drawing/2014/main" id="{A3C14FA5-4C78-4DCD-B5BE-F1A9179B7579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5527675"/>
            <a:ext cx="650875" cy="457200"/>
            <a:chOff x="4825" y="3508"/>
            <a:chExt cx="410" cy="288"/>
          </a:xfrm>
        </p:grpSpPr>
        <p:sp>
          <p:nvSpPr>
            <p:cNvPr id="10340" name="AutoShape 172">
              <a:extLst>
                <a:ext uri="{FF2B5EF4-FFF2-40B4-BE49-F238E27FC236}">
                  <a16:creationId xmlns:a16="http://schemas.microsoft.com/office/drawing/2014/main" id="{6D903092-4BED-4051-A63E-EEC52F998D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18576">
              <a:off x="4743" y="3590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41" name="AutoShape 173">
              <a:extLst>
                <a:ext uri="{FF2B5EF4-FFF2-40B4-BE49-F238E27FC236}">
                  <a16:creationId xmlns:a16="http://schemas.microsoft.com/office/drawing/2014/main" id="{B0046340-C18C-4EE7-8BB2-20C1EA7CD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4117">
              <a:off x="4899" y="3596"/>
              <a:ext cx="336" cy="57"/>
            </a:xfrm>
            <a:prstGeom prst="rightArrow">
              <a:avLst>
                <a:gd name="adj1" fmla="val 50000"/>
                <a:gd name="adj2" fmla="val 1473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42" name="Oval 174">
              <a:extLst>
                <a:ext uri="{FF2B5EF4-FFF2-40B4-BE49-F238E27FC236}">
                  <a16:creationId xmlns:a16="http://schemas.microsoft.com/office/drawing/2014/main" id="{704ECDBB-3931-492C-834B-CCEC0C32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35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48" name="Group 175">
            <a:extLst>
              <a:ext uri="{FF2B5EF4-FFF2-40B4-BE49-F238E27FC236}">
                <a16:creationId xmlns:a16="http://schemas.microsoft.com/office/drawing/2014/main" id="{2FC080FD-46C0-4BF6-9737-FAF888C2CA1A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696913"/>
            <a:ext cx="2057400" cy="2057400"/>
            <a:chOff x="2208" y="2448"/>
            <a:chExt cx="1296" cy="1296"/>
          </a:xfrm>
        </p:grpSpPr>
        <p:grpSp>
          <p:nvGrpSpPr>
            <p:cNvPr id="10323" name="Group 176">
              <a:extLst>
                <a:ext uri="{FF2B5EF4-FFF2-40B4-BE49-F238E27FC236}">
                  <a16:creationId xmlns:a16="http://schemas.microsoft.com/office/drawing/2014/main" id="{E9E538B3-2CD1-4E83-ABA8-0DD247881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36" name="Group 177">
                <a:extLst>
                  <a:ext uri="{FF2B5EF4-FFF2-40B4-BE49-F238E27FC236}">
                    <a16:creationId xmlns:a16="http://schemas.microsoft.com/office/drawing/2014/main" id="{DA011E5A-3AC8-40DC-B41D-A295F813D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38" name="Oval 178">
                  <a:extLst>
                    <a:ext uri="{FF2B5EF4-FFF2-40B4-BE49-F238E27FC236}">
                      <a16:creationId xmlns:a16="http://schemas.microsoft.com/office/drawing/2014/main" id="{05DBBBA6-7847-4143-BB95-72455D49E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9" name="Oval 179">
                  <a:extLst>
                    <a:ext uri="{FF2B5EF4-FFF2-40B4-BE49-F238E27FC236}">
                      <a16:creationId xmlns:a16="http://schemas.microsoft.com/office/drawing/2014/main" id="{ADB0FA62-492A-45CA-B3F9-A2B4E560D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337" name="Oval 180">
                <a:extLst>
                  <a:ext uri="{FF2B5EF4-FFF2-40B4-BE49-F238E27FC236}">
                    <a16:creationId xmlns:a16="http://schemas.microsoft.com/office/drawing/2014/main" id="{3EA591CA-BDCC-40B6-BCFB-0EE3D06E3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24" name="Text Box 181">
              <a:extLst>
                <a:ext uri="{FF2B5EF4-FFF2-40B4-BE49-F238E27FC236}">
                  <a16:creationId xmlns:a16="http://schemas.microsoft.com/office/drawing/2014/main" id="{49CAAEB2-770B-46C2-B62C-CDC2EC688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325" name="Text Box 182">
              <a:extLst>
                <a:ext uri="{FF2B5EF4-FFF2-40B4-BE49-F238E27FC236}">
                  <a16:creationId xmlns:a16="http://schemas.microsoft.com/office/drawing/2014/main" id="{9F9B9C2A-0798-49DD-9575-7AD068680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326" name="Text Box 183">
              <a:extLst>
                <a:ext uri="{FF2B5EF4-FFF2-40B4-BE49-F238E27FC236}">
                  <a16:creationId xmlns:a16="http://schemas.microsoft.com/office/drawing/2014/main" id="{E5136365-B82C-4E35-95D7-AA4606085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327" name="Text Box 184">
              <a:extLst>
                <a:ext uri="{FF2B5EF4-FFF2-40B4-BE49-F238E27FC236}">
                  <a16:creationId xmlns:a16="http://schemas.microsoft.com/office/drawing/2014/main" id="{39EE9340-71EA-4B61-8B70-3208F7F1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328" name="Text Box 185">
              <a:extLst>
                <a:ext uri="{FF2B5EF4-FFF2-40B4-BE49-F238E27FC236}">
                  <a16:creationId xmlns:a16="http://schemas.microsoft.com/office/drawing/2014/main" id="{F34F0964-5CA0-4A33-9BA2-F616BD4FD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329" name="Text Box 186">
              <a:extLst>
                <a:ext uri="{FF2B5EF4-FFF2-40B4-BE49-F238E27FC236}">
                  <a16:creationId xmlns:a16="http://schemas.microsoft.com/office/drawing/2014/main" id="{2C768DC0-70BE-4AAC-BAD2-4312F9576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330" name="Text Box 187">
              <a:extLst>
                <a:ext uri="{FF2B5EF4-FFF2-40B4-BE49-F238E27FC236}">
                  <a16:creationId xmlns:a16="http://schemas.microsoft.com/office/drawing/2014/main" id="{46950675-827F-495A-93DF-59A883CB8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331" name="Text Box 188">
              <a:extLst>
                <a:ext uri="{FF2B5EF4-FFF2-40B4-BE49-F238E27FC236}">
                  <a16:creationId xmlns:a16="http://schemas.microsoft.com/office/drawing/2014/main" id="{1894B85C-29A7-4662-B7D5-E474CF873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332" name="Text Box 189">
              <a:extLst>
                <a:ext uri="{FF2B5EF4-FFF2-40B4-BE49-F238E27FC236}">
                  <a16:creationId xmlns:a16="http://schemas.microsoft.com/office/drawing/2014/main" id="{9D1F107A-BE14-4807-A9F0-4F38E6B5C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333" name="Text Box 190">
              <a:extLst>
                <a:ext uri="{FF2B5EF4-FFF2-40B4-BE49-F238E27FC236}">
                  <a16:creationId xmlns:a16="http://schemas.microsoft.com/office/drawing/2014/main" id="{457A4BA6-1FD4-427B-BFE2-0F622B028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334" name="Text Box 191">
              <a:extLst>
                <a:ext uri="{FF2B5EF4-FFF2-40B4-BE49-F238E27FC236}">
                  <a16:creationId xmlns:a16="http://schemas.microsoft.com/office/drawing/2014/main" id="{A8D9ED7F-765A-4089-AE89-44581738C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35" name="Text Box 192">
              <a:extLst>
                <a:ext uri="{FF2B5EF4-FFF2-40B4-BE49-F238E27FC236}">
                  <a16:creationId xmlns:a16="http://schemas.microsoft.com/office/drawing/2014/main" id="{E5F339AA-7DD2-4B36-A31F-662A32493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29" name="Group 241">
            <a:extLst>
              <a:ext uri="{FF2B5EF4-FFF2-40B4-BE49-F238E27FC236}">
                <a16:creationId xmlns:a16="http://schemas.microsoft.com/office/drawing/2014/main" id="{9A48EB11-A491-48FA-BC1D-685D2CA100DE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611313"/>
            <a:ext cx="609600" cy="242887"/>
            <a:chOff x="519" y="768"/>
            <a:chExt cx="384" cy="153"/>
          </a:xfrm>
        </p:grpSpPr>
        <p:sp>
          <p:nvSpPr>
            <p:cNvPr id="10320" name="AutoShape 193">
              <a:extLst>
                <a:ext uri="{FF2B5EF4-FFF2-40B4-BE49-F238E27FC236}">
                  <a16:creationId xmlns:a16="http://schemas.microsoft.com/office/drawing/2014/main" id="{48892E4B-FDED-4B42-8C7C-207FF25046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95809">
              <a:off x="595" y="798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21" name="AutoShape 194">
              <a:extLst>
                <a:ext uri="{FF2B5EF4-FFF2-40B4-BE49-F238E27FC236}">
                  <a16:creationId xmlns:a16="http://schemas.microsoft.com/office/drawing/2014/main" id="{547889BC-6843-45ED-9829-210E61706F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72734">
              <a:off x="519" y="807"/>
              <a:ext cx="336" cy="57"/>
            </a:xfrm>
            <a:prstGeom prst="rightArrow">
              <a:avLst>
                <a:gd name="adj1" fmla="val 50000"/>
                <a:gd name="adj2" fmla="val 1473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22" name="Oval 195">
              <a:extLst>
                <a:ext uri="{FF2B5EF4-FFF2-40B4-BE49-F238E27FC236}">
                  <a16:creationId xmlns:a16="http://schemas.microsoft.com/office/drawing/2014/main" id="{7DDE5CFD-7F15-46F8-B6E0-EEB91F4B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7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50" name="Group 196">
            <a:extLst>
              <a:ext uri="{FF2B5EF4-FFF2-40B4-BE49-F238E27FC236}">
                <a16:creationId xmlns:a16="http://schemas.microsoft.com/office/drawing/2014/main" id="{5FF45A13-A58F-46A1-99B0-128FA14A9873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2652713"/>
            <a:ext cx="2057400" cy="2057400"/>
            <a:chOff x="2208" y="2448"/>
            <a:chExt cx="1296" cy="1296"/>
          </a:xfrm>
        </p:grpSpPr>
        <p:grpSp>
          <p:nvGrpSpPr>
            <p:cNvPr id="10303" name="Group 197">
              <a:extLst>
                <a:ext uri="{FF2B5EF4-FFF2-40B4-BE49-F238E27FC236}">
                  <a16:creationId xmlns:a16="http://schemas.microsoft.com/office/drawing/2014/main" id="{63594A17-5043-4EF7-B674-9ECD93B6C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16" name="Group 198">
                <a:extLst>
                  <a:ext uri="{FF2B5EF4-FFF2-40B4-BE49-F238E27FC236}">
                    <a16:creationId xmlns:a16="http://schemas.microsoft.com/office/drawing/2014/main" id="{5C335637-C637-40B4-A0D5-83AA0382B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18" name="Oval 199">
                  <a:extLst>
                    <a:ext uri="{FF2B5EF4-FFF2-40B4-BE49-F238E27FC236}">
                      <a16:creationId xmlns:a16="http://schemas.microsoft.com/office/drawing/2014/main" id="{B5193F49-1670-4DC0-93B8-D99E1AE3C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19" name="Oval 200">
                  <a:extLst>
                    <a:ext uri="{FF2B5EF4-FFF2-40B4-BE49-F238E27FC236}">
                      <a16:creationId xmlns:a16="http://schemas.microsoft.com/office/drawing/2014/main" id="{64005B75-2D87-45C3-A912-20C1F5862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317" name="Oval 201">
                <a:extLst>
                  <a:ext uri="{FF2B5EF4-FFF2-40B4-BE49-F238E27FC236}">
                    <a16:creationId xmlns:a16="http://schemas.microsoft.com/office/drawing/2014/main" id="{6DFCE052-0580-4D97-BE06-08EC6934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04" name="Text Box 202">
              <a:extLst>
                <a:ext uri="{FF2B5EF4-FFF2-40B4-BE49-F238E27FC236}">
                  <a16:creationId xmlns:a16="http://schemas.microsoft.com/office/drawing/2014/main" id="{2F95CF34-CFFB-4D4C-9CBA-07D8261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305" name="Text Box 203">
              <a:extLst>
                <a:ext uri="{FF2B5EF4-FFF2-40B4-BE49-F238E27FC236}">
                  <a16:creationId xmlns:a16="http://schemas.microsoft.com/office/drawing/2014/main" id="{101BE6C1-2183-4CF8-AFB7-38A05C9A1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306" name="Text Box 204">
              <a:extLst>
                <a:ext uri="{FF2B5EF4-FFF2-40B4-BE49-F238E27FC236}">
                  <a16:creationId xmlns:a16="http://schemas.microsoft.com/office/drawing/2014/main" id="{00EDB60E-464F-448D-850A-70E3E39AB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307" name="Text Box 205">
              <a:extLst>
                <a:ext uri="{FF2B5EF4-FFF2-40B4-BE49-F238E27FC236}">
                  <a16:creationId xmlns:a16="http://schemas.microsoft.com/office/drawing/2014/main" id="{DC36C0C5-56EF-4F05-9B66-00BB689DC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308" name="Text Box 206">
              <a:extLst>
                <a:ext uri="{FF2B5EF4-FFF2-40B4-BE49-F238E27FC236}">
                  <a16:creationId xmlns:a16="http://schemas.microsoft.com/office/drawing/2014/main" id="{11AE3537-7FA9-4933-A350-1C41EB5C8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309" name="Text Box 207">
              <a:extLst>
                <a:ext uri="{FF2B5EF4-FFF2-40B4-BE49-F238E27FC236}">
                  <a16:creationId xmlns:a16="http://schemas.microsoft.com/office/drawing/2014/main" id="{1812EFC3-AA0F-4B67-B163-C5D3A7AEB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310" name="Text Box 208">
              <a:extLst>
                <a:ext uri="{FF2B5EF4-FFF2-40B4-BE49-F238E27FC236}">
                  <a16:creationId xmlns:a16="http://schemas.microsoft.com/office/drawing/2014/main" id="{49A03DDC-838F-43B4-87E2-0A5F89038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311" name="Text Box 209">
              <a:extLst>
                <a:ext uri="{FF2B5EF4-FFF2-40B4-BE49-F238E27FC236}">
                  <a16:creationId xmlns:a16="http://schemas.microsoft.com/office/drawing/2014/main" id="{6DDA62B5-05E7-4E84-88BD-18F85A3CF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312" name="Text Box 210">
              <a:extLst>
                <a:ext uri="{FF2B5EF4-FFF2-40B4-BE49-F238E27FC236}">
                  <a16:creationId xmlns:a16="http://schemas.microsoft.com/office/drawing/2014/main" id="{73BEE8F5-89E1-44E2-981D-F058F0E24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313" name="Text Box 211">
              <a:extLst>
                <a:ext uri="{FF2B5EF4-FFF2-40B4-BE49-F238E27FC236}">
                  <a16:creationId xmlns:a16="http://schemas.microsoft.com/office/drawing/2014/main" id="{BFCFCDAC-084E-47ED-8915-3A110FD86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314" name="Text Box 212">
              <a:extLst>
                <a:ext uri="{FF2B5EF4-FFF2-40B4-BE49-F238E27FC236}">
                  <a16:creationId xmlns:a16="http://schemas.microsoft.com/office/drawing/2014/main" id="{C4D9A2A8-CADA-4B73-ABE4-CC866C99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15" name="Text Box 213">
              <a:extLst>
                <a:ext uri="{FF2B5EF4-FFF2-40B4-BE49-F238E27FC236}">
                  <a16:creationId xmlns:a16="http://schemas.microsoft.com/office/drawing/2014/main" id="{EA30EBD1-6CB7-4375-A2B4-6E7154C70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54" name="Group 266">
            <a:extLst>
              <a:ext uri="{FF2B5EF4-FFF2-40B4-BE49-F238E27FC236}">
                <a16:creationId xmlns:a16="http://schemas.microsoft.com/office/drawing/2014/main" id="{04F94286-8A00-4C9E-B6C3-12138DAF0597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3176588"/>
            <a:ext cx="269875" cy="542925"/>
            <a:chOff x="1168" y="2001"/>
            <a:chExt cx="170" cy="342"/>
          </a:xfrm>
        </p:grpSpPr>
        <p:sp>
          <p:nvSpPr>
            <p:cNvPr id="10300" name="AutoShape 214">
              <a:extLst>
                <a:ext uri="{FF2B5EF4-FFF2-40B4-BE49-F238E27FC236}">
                  <a16:creationId xmlns:a16="http://schemas.microsoft.com/office/drawing/2014/main" id="{95FC82BF-2492-4E9C-8D1B-B01C24049D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994423">
              <a:off x="1133" y="2108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01" name="AutoShape 215">
              <a:extLst>
                <a:ext uri="{FF2B5EF4-FFF2-40B4-BE49-F238E27FC236}">
                  <a16:creationId xmlns:a16="http://schemas.microsoft.com/office/drawing/2014/main" id="{6F5A2151-C134-417A-A38A-714DF5F0E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994451">
              <a:off x="1029" y="2140"/>
              <a:ext cx="336" cy="57"/>
            </a:xfrm>
            <a:prstGeom prst="rightArrow">
              <a:avLst>
                <a:gd name="adj1" fmla="val 50000"/>
                <a:gd name="adj2" fmla="val 1473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02" name="Oval 216">
              <a:extLst>
                <a:ext uri="{FF2B5EF4-FFF2-40B4-BE49-F238E27FC236}">
                  <a16:creationId xmlns:a16="http://schemas.microsoft.com/office/drawing/2014/main" id="{CCE2BD70-FCC4-4E2C-8871-2AA698116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224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52" name="Group 217">
            <a:extLst>
              <a:ext uri="{FF2B5EF4-FFF2-40B4-BE49-F238E27FC236}">
                <a16:creationId xmlns:a16="http://schemas.microsoft.com/office/drawing/2014/main" id="{C9197983-FB8D-4438-8D5A-DA6408075B22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4648200"/>
            <a:ext cx="2057400" cy="2057400"/>
            <a:chOff x="2208" y="2448"/>
            <a:chExt cx="1296" cy="1296"/>
          </a:xfrm>
        </p:grpSpPr>
        <p:grpSp>
          <p:nvGrpSpPr>
            <p:cNvPr id="10283" name="Group 218">
              <a:extLst>
                <a:ext uri="{FF2B5EF4-FFF2-40B4-BE49-F238E27FC236}">
                  <a16:creationId xmlns:a16="http://schemas.microsoft.com/office/drawing/2014/main" id="{F2A811A8-3812-4033-A1BC-5CC665C3B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296" name="Group 219">
                <a:extLst>
                  <a:ext uri="{FF2B5EF4-FFF2-40B4-BE49-F238E27FC236}">
                    <a16:creationId xmlns:a16="http://schemas.microsoft.com/office/drawing/2014/main" id="{9413AAE1-EBD8-41E8-BED1-B15BA691E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298" name="Oval 220">
                  <a:extLst>
                    <a:ext uri="{FF2B5EF4-FFF2-40B4-BE49-F238E27FC236}">
                      <a16:creationId xmlns:a16="http://schemas.microsoft.com/office/drawing/2014/main" id="{083E1768-C971-467A-9974-E4351957F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99" name="Oval 221">
                  <a:extLst>
                    <a:ext uri="{FF2B5EF4-FFF2-40B4-BE49-F238E27FC236}">
                      <a16:creationId xmlns:a16="http://schemas.microsoft.com/office/drawing/2014/main" id="{493E04EA-A822-4A99-839A-101763DBA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97" name="Oval 222">
                <a:extLst>
                  <a:ext uri="{FF2B5EF4-FFF2-40B4-BE49-F238E27FC236}">
                    <a16:creationId xmlns:a16="http://schemas.microsoft.com/office/drawing/2014/main" id="{C7FEC416-C711-4B63-B6F8-462C5DB22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84" name="Text Box 223">
              <a:extLst>
                <a:ext uri="{FF2B5EF4-FFF2-40B4-BE49-F238E27FC236}">
                  <a16:creationId xmlns:a16="http://schemas.microsoft.com/office/drawing/2014/main" id="{58BA16CC-0D15-408A-969A-F3B990589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0285" name="Text Box 224">
              <a:extLst>
                <a:ext uri="{FF2B5EF4-FFF2-40B4-BE49-F238E27FC236}">
                  <a16:creationId xmlns:a16="http://schemas.microsoft.com/office/drawing/2014/main" id="{0323610B-3E16-4C19-8C3D-5708639E4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0286" name="Text Box 225">
              <a:extLst>
                <a:ext uri="{FF2B5EF4-FFF2-40B4-BE49-F238E27FC236}">
                  <a16:creationId xmlns:a16="http://schemas.microsoft.com/office/drawing/2014/main" id="{D6C06624-7931-4CFD-B751-BE97D47F1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287" name="Text Box 226">
              <a:extLst>
                <a:ext uri="{FF2B5EF4-FFF2-40B4-BE49-F238E27FC236}">
                  <a16:creationId xmlns:a16="http://schemas.microsoft.com/office/drawing/2014/main" id="{D0947DE6-77D5-48E5-839E-6C0935D3F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0288" name="Text Box 227">
              <a:extLst>
                <a:ext uri="{FF2B5EF4-FFF2-40B4-BE49-F238E27FC236}">
                  <a16:creationId xmlns:a16="http://schemas.microsoft.com/office/drawing/2014/main" id="{65E52037-ED56-4CD5-955E-B0A9B6E24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0289" name="Text Box 228">
              <a:extLst>
                <a:ext uri="{FF2B5EF4-FFF2-40B4-BE49-F238E27FC236}">
                  <a16:creationId xmlns:a16="http://schemas.microsoft.com/office/drawing/2014/main" id="{04304F14-B144-4C9A-95F1-E7BD638E4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0290" name="Text Box 229">
              <a:extLst>
                <a:ext uri="{FF2B5EF4-FFF2-40B4-BE49-F238E27FC236}">
                  <a16:creationId xmlns:a16="http://schemas.microsoft.com/office/drawing/2014/main" id="{78324666-95C8-4857-BAA7-77FED25D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291" name="Text Box 230">
              <a:extLst>
                <a:ext uri="{FF2B5EF4-FFF2-40B4-BE49-F238E27FC236}">
                  <a16:creationId xmlns:a16="http://schemas.microsoft.com/office/drawing/2014/main" id="{0E3EB511-95C1-426F-90CA-7DD0EF3D0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0292" name="Text Box 231">
              <a:extLst>
                <a:ext uri="{FF2B5EF4-FFF2-40B4-BE49-F238E27FC236}">
                  <a16:creationId xmlns:a16="http://schemas.microsoft.com/office/drawing/2014/main" id="{CC95D07E-8339-4DA5-B49C-1E269EE5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293" name="Text Box 232">
              <a:extLst>
                <a:ext uri="{FF2B5EF4-FFF2-40B4-BE49-F238E27FC236}">
                  <a16:creationId xmlns:a16="http://schemas.microsoft.com/office/drawing/2014/main" id="{D0330465-4EFF-4C2C-8159-6D69DC9EA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294" name="Text Box 233">
              <a:extLst>
                <a:ext uri="{FF2B5EF4-FFF2-40B4-BE49-F238E27FC236}">
                  <a16:creationId xmlns:a16="http://schemas.microsoft.com/office/drawing/2014/main" id="{52099F7E-2062-4E60-A674-32CC8E158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295" name="Text Box 234">
              <a:extLst>
                <a:ext uri="{FF2B5EF4-FFF2-40B4-BE49-F238E27FC236}">
                  <a16:creationId xmlns:a16="http://schemas.microsoft.com/office/drawing/2014/main" id="{5B3EA6ED-EA08-47D5-BC58-83E897A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731" name="Group 243">
            <a:extLst>
              <a:ext uri="{FF2B5EF4-FFF2-40B4-BE49-F238E27FC236}">
                <a16:creationId xmlns:a16="http://schemas.microsoft.com/office/drawing/2014/main" id="{2299ADD2-A79D-494C-81F7-0734359DEF4F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5454650"/>
            <a:ext cx="592138" cy="260350"/>
            <a:chOff x="669" y="3506"/>
            <a:chExt cx="373" cy="164"/>
          </a:xfrm>
        </p:grpSpPr>
        <p:sp>
          <p:nvSpPr>
            <p:cNvPr id="10280" name="AutoShape 235">
              <a:extLst>
                <a:ext uri="{FF2B5EF4-FFF2-40B4-BE49-F238E27FC236}">
                  <a16:creationId xmlns:a16="http://schemas.microsoft.com/office/drawing/2014/main" id="{AA88D4E9-CE8E-4E4D-8DEB-B0156CF43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46218">
              <a:off x="721" y="3526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81" name="AutoShape 236">
              <a:extLst>
                <a:ext uri="{FF2B5EF4-FFF2-40B4-BE49-F238E27FC236}">
                  <a16:creationId xmlns:a16="http://schemas.microsoft.com/office/drawing/2014/main" id="{473C4F64-84AB-4E74-8CBB-478D376741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43737">
              <a:off x="669" y="3506"/>
              <a:ext cx="336" cy="57"/>
            </a:xfrm>
            <a:prstGeom prst="rightArrow">
              <a:avLst>
                <a:gd name="adj1" fmla="val 50000"/>
                <a:gd name="adj2" fmla="val 14736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82" name="Oval 237">
              <a:extLst>
                <a:ext uri="{FF2B5EF4-FFF2-40B4-BE49-F238E27FC236}">
                  <a16:creationId xmlns:a16="http://schemas.microsoft.com/office/drawing/2014/main" id="{3394F440-3C52-4EF6-B633-05E85F484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57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54" name="Group 253">
            <a:extLst>
              <a:ext uri="{FF2B5EF4-FFF2-40B4-BE49-F238E27FC236}">
                <a16:creationId xmlns:a16="http://schemas.microsoft.com/office/drawing/2014/main" id="{2729D5D1-BE17-44A5-AA31-BFB5FF636E0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638"/>
            <a:ext cx="6705600" cy="687387"/>
            <a:chOff x="144" y="0"/>
            <a:chExt cx="4224" cy="433"/>
          </a:xfrm>
        </p:grpSpPr>
        <p:sp>
          <p:nvSpPr>
            <p:cNvPr id="10273" name="AutoShape 246">
              <a:extLst>
                <a:ext uri="{FF2B5EF4-FFF2-40B4-BE49-F238E27FC236}">
                  <a16:creationId xmlns:a16="http://schemas.microsoft.com/office/drawing/2014/main" id="{69FF8D90-316D-48CC-8528-129528851C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4" y="0"/>
              <a:ext cx="4224" cy="3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2B166E"/>
                  </a:solidFill>
                  <a:latin typeface="Times New Roman" panose="02020603050405020304" pitchFamily="18" charset="0"/>
                </a:rPr>
                <a:t>           Mỗi đồng hồ ứng với cách đọc nào?</a:t>
              </a:r>
              <a:endParaRPr lang="en-US" altLang="en-US" sz="2400" b="1">
                <a:solidFill>
                  <a:srgbClr val="2B166E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274" name="Group 247">
              <a:extLst>
                <a:ext uri="{FF2B5EF4-FFF2-40B4-BE49-F238E27FC236}">
                  <a16:creationId xmlns:a16="http://schemas.microsoft.com/office/drawing/2014/main" id="{52026512-B310-4A51-9FA0-CF9BDEDF6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2"/>
              <a:ext cx="480" cy="411"/>
              <a:chOff x="336" y="2112"/>
              <a:chExt cx="480" cy="414"/>
            </a:xfrm>
          </p:grpSpPr>
          <p:grpSp>
            <p:nvGrpSpPr>
              <p:cNvPr id="10275" name="Group 248">
                <a:extLst>
                  <a:ext uri="{FF2B5EF4-FFF2-40B4-BE49-F238E27FC236}">
                    <a16:creationId xmlns:a16="http://schemas.microsoft.com/office/drawing/2014/main" id="{FCE6C8DE-22D5-4B0B-9072-751F544BD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2112"/>
                <a:ext cx="480" cy="414"/>
                <a:chOff x="999" y="3120"/>
                <a:chExt cx="768" cy="1010"/>
              </a:xfrm>
            </p:grpSpPr>
            <p:sp>
              <p:nvSpPr>
                <p:cNvPr id="10277" name="AutoShape 249">
                  <a:extLst>
                    <a:ext uri="{FF2B5EF4-FFF2-40B4-BE49-F238E27FC236}">
                      <a16:creationId xmlns:a16="http://schemas.microsoft.com/office/drawing/2014/main" id="{AD71C298-F4F0-495D-8618-9F07D6645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78" name="Freeform 250">
                  <a:extLst>
                    <a:ext uri="{FF2B5EF4-FFF2-40B4-BE49-F238E27FC236}">
                      <a16:creationId xmlns:a16="http://schemas.microsoft.com/office/drawing/2014/main" id="{85017DC2-25F0-422D-A08A-2098A64230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31 w 596"/>
                    <a:gd name="T1" fmla="*/ 0 h 598"/>
                    <a:gd name="T2" fmla="*/ 0 w 596"/>
                    <a:gd name="T3" fmla="*/ 29 h 598"/>
                    <a:gd name="T4" fmla="*/ 0 w 596"/>
                    <a:gd name="T5" fmla="*/ 143 h 598"/>
                    <a:gd name="T6" fmla="*/ 42 w 596"/>
                    <a:gd name="T7" fmla="*/ 42 h 598"/>
                    <a:gd name="T8" fmla="*/ 157 w 596"/>
                    <a:gd name="T9" fmla="*/ 0 h 598"/>
                    <a:gd name="T10" fmla="*/ 31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E6B5"/>
                    </a:gs>
                    <a:gs pos="100000">
                      <a:srgbClr val="FF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39" name="Text Box 251">
                  <a:extLst>
                    <a:ext uri="{FF2B5EF4-FFF2-40B4-BE49-F238E27FC236}">
                      <a16:creationId xmlns:a16="http://schemas.microsoft.com/office/drawing/2014/main" id="{D0286A11-E56B-4FAF-B121-C62EDAD155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282" y="3326"/>
                  <a:ext cx="186" cy="80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10276" name="Text Box 252">
                <a:extLst>
                  <a:ext uri="{FF2B5EF4-FFF2-40B4-BE49-F238E27FC236}">
                    <a16:creationId xmlns:a16="http://schemas.microsoft.com/office/drawing/2014/main" id="{BB610D99-CA04-41CF-ABDE-60DE796C6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BAFB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2B166E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10255" name="Text Box 254">
            <a:extLst>
              <a:ext uri="{FF2B5EF4-FFF2-40B4-BE49-F238E27FC236}">
                <a16:creationId xmlns:a16="http://schemas.microsoft.com/office/drawing/2014/main" id="{51DA46E4-8648-42E7-A602-2BBB75AB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1208881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a)3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Text Box 255">
            <a:extLst>
              <a:ext uri="{FF2B5EF4-FFF2-40B4-BE49-F238E27FC236}">
                <a16:creationId xmlns:a16="http://schemas.microsoft.com/office/drawing/2014/main" id="{C877B674-6134-4A73-8490-532D6B08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7803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b)4giờ 15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Text Box 256">
            <a:extLst>
              <a:ext uri="{FF2B5EF4-FFF2-40B4-BE49-F238E27FC236}">
                <a16:creationId xmlns:a16="http://schemas.microsoft.com/office/drawing/2014/main" id="{1094A563-9CE5-4D06-B2EF-66B5DD67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8447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c)7giờ 20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Text Box 257">
            <a:extLst>
              <a:ext uri="{FF2B5EF4-FFF2-40B4-BE49-F238E27FC236}">
                <a16:creationId xmlns:a16="http://schemas.microsoft.com/office/drawing/2014/main" id="{866BB52F-75FB-4AF9-9580-88B33DFC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702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d)9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Text Box 258">
            <a:extLst>
              <a:ext uri="{FF2B5EF4-FFF2-40B4-BE49-F238E27FC236}">
                <a16:creationId xmlns:a16="http://schemas.microsoft.com/office/drawing/2014/main" id="{9B6431EA-984B-49DA-9513-4262E5A9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672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e)10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Text Box 259">
            <a:extLst>
              <a:ext uri="{FF2B5EF4-FFF2-40B4-BE49-F238E27FC236}">
                <a16:creationId xmlns:a16="http://schemas.microsoft.com/office/drawing/2014/main" id="{C5B5D154-C3DA-4437-BF8A-7C24FD2F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g)12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748" name="Text Box 260">
            <a:extLst>
              <a:ext uri="{FF2B5EF4-FFF2-40B4-BE49-F238E27FC236}">
                <a16:creationId xmlns:a16="http://schemas.microsoft.com/office/drawing/2014/main" id="{916E7E62-CFDC-44EE-8303-D9BDC13BA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6400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63749" name="Text Box 261">
            <a:extLst>
              <a:ext uri="{FF2B5EF4-FFF2-40B4-BE49-F238E27FC236}">
                <a16:creationId xmlns:a16="http://schemas.microsoft.com/office/drawing/2014/main" id="{5130EE96-DC80-40D8-9591-6F096C23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63750" name="Text Box 262">
            <a:extLst>
              <a:ext uri="{FF2B5EF4-FFF2-40B4-BE49-F238E27FC236}">
                <a16:creationId xmlns:a16="http://schemas.microsoft.com/office/drawing/2014/main" id="{FF4377C4-8F29-4944-8F0B-3C1E1EFA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2611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63751" name="Text Box 263">
            <a:extLst>
              <a:ext uri="{FF2B5EF4-FFF2-40B4-BE49-F238E27FC236}">
                <a16:creationId xmlns:a16="http://schemas.microsoft.com/office/drawing/2014/main" id="{3950C8CB-0EFE-49FB-BF9F-8575DF18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209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D</a:t>
            </a:r>
          </a:p>
        </p:txBody>
      </p:sp>
      <p:sp>
        <p:nvSpPr>
          <p:cNvPr id="63752" name="Text Box 264">
            <a:extLst>
              <a:ext uri="{FF2B5EF4-FFF2-40B4-BE49-F238E27FC236}">
                <a16:creationId xmlns:a16="http://schemas.microsoft.com/office/drawing/2014/main" id="{1419CAA3-C383-4450-93BB-A50C761B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63753" name="Text Box 265">
            <a:extLst>
              <a:ext uri="{FF2B5EF4-FFF2-40B4-BE49-F238E27FC236}">
                <a16:creationId xmlns:a16="http://schemas.microsoft.com/office/drawing/2014/main" id="{1C7453AE-AAEF-4304-A8E0-CC61BEC2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24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40476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63755" name="Line 267">
            <a:extLst>
              <a:ext uri="{FF2B5EF4-FFF2-40B4-BE49-F238E27FC236}">
                <a16:creationId xmlns:a16="http://schemas.microsoft.com/office/drawing/2014/main" id="{CE21F809-D944-4C7E-9C96-163F40AEB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52600"/>
            <a:ext cx="1066800" cy="1905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3756" name="Line 268">
            <a:extLst>
              <a:ext uri="{FF2B5EF4-FFF2-40B4-BE49-F238E27FC236}">
                <a16:creationId xmlns:a16="http://schemas.microsoft.com/office/drawing/2014/main" id="{41B6D3F1-515E-4328-8A8C-647BD2CF7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95800"/>
            <a:ext cx="7620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3757" name="Line 269">
            <a:extLst>
              <a:ext uri="{FF2B5EF4-FFF2-40B4-BE49-F238E27FC236}">
                <a16:creationId xmlns:a16="http://schemas.microsoft.com/office/drawing/2014/main" id="{0DE21820-C062-4FD8-833C-7294933E2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572000"/>
            <a:ext cx="9144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3758" name="Line 270">
            <a:extLst>
              <a:ext uri="{FF2B5EF4-FFF2-40B4-BE49-F238E27FC236}">
                <a16:creationId xmlns:a16="http://schemas.microsoft.com/office/drawing/2014/main" id="{5C344DBF-BC6A-41EE-B81D-024FACEBA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295400"/>
            <a:ext cx="1371600" cy="990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3759" name="Line 271">
            <a:extLst>
              <a:ext uri="{FF2B5EF4-FFF2-40B4-BE49-F238E27FC236}">
                <a16:creationId xmlns:a16="http://schemas.microsoft.com/office/drawing/2014/main" id="{4D3B03BE-50BC-490D-A976-5E4A36C48F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1676400"/>
            <a:ext cx="15240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3760" name="Line 272">
            <a:extLst>
              <a:ext uri="{FF2B5EF4-FFF2-40B4-BE49-F238E27FC236}">
                <a16:creationId xmlns:a16="http://schemas.microsoft.com/office/drawing/2014/main" id="{8C3A73D6-5736-4037-9592-8DE49F00BC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3048000"/>
            <a:ext cx="1447800" cy="2895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6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63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3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637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3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3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3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6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6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63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63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3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3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3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3000" fill="hold"/>
                                        <p:tgtEl>
                                          <p:spTgt spid="6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63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63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37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3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63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63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3000" fill="hold"/>
                                        <p:tgtEl>
                                          <p:spTgt spid="6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63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63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63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63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3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3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3000" fill="hold"/>
                                        <p:tgtEl>
                                          <p:spTgt spid="6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63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63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637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3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63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63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6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3000" fill="hold"/>
                                        <p:tgtEl>
                                          <p:spTgt spid="6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1000" fill="hold"/>
                                        <p:tgtEl>
                                          <p:spTgt spid="63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1000" fill="hold"/>
                                        <p:tgtEl>
                                          <p:spTgt spid="63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0" fill="hold"/>
                                        <p:tgtEl>
                                          <p:spTgt spid="637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63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63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63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48" grpId="0"/>
      <p:bldP spid="63748" grpId="1"/>
      <p:bldP spid="63749" grpId="0"/>
      <p:bldP spid="63749" grpId="1"/>
      <p:bldP spid="63750" grpId="0"/>
      <p:bldP spid="63750" grpId="1"/>
      <p:bldP spid="63751" grpId="0"/>
      <p:bldP spid="63751" grpId="1"/>
      <p:bldP spid="63752" grpId="0"/>
      <p:bldP spid="63752" grpId="1"/>
      <p:bldP spid="63753" grpId="0"/>
      <p:bldP spid="637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img019 copy.jpg">
            <a:extLst>
              <a:ext uri="{FF2B5EF4-FFF2-40B4-BE49-F238E27FC236}">
                <a16:creationId xmlns:a16="http://schemas.microsoft.com/office/drawing/2014/main" id="{E1CC7A2B-ED85-4B41-B370-DDE2F8AD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74688"/>
            <a:ext cx="2828925" cy="2571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Content Placeholder 6" descr="sdf.JPG">
            <a:extLst>
              <a:ext uri="{FF2B5EF4-FFF2-40B4-BE49-F238E27FC236}">
                <a16:creationId xmlns:a16="http://schemas.microsoft.com/office/drawing/2014/main" id="{93C1921F-ABA6-4525-B884-EA61C48B6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74688"/>
            <a:ext cx="2828925" cy="2573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Content Placeholder 4" descr="654156.JPG">
            <a:extLst>
              <a:ext uri="{FF2B5EF4-FFF2-40B4-BE49-F238E27FC236}">
                <a16:creationId xmlns:a16="http://schemas.microsoft.com/office/drawing/2014/main" id="{444D55FA-AF3D-41B3-A9B4-9F3D25D5C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74688"/>
            <a:ext cx="2743200" cy="2493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Content Placeholder 5" descr="dfdfdfd.JPG">
            <a:extLst>
              <a:ext uri="{FF2B5EF4-FFF2-40B4-BE49-F238E27FC236}">
                <a16:creationId xmlns:a16="http://schemas.microsoft.com/office/drawing/2014/main" id="{E40ABE2C-335A-4379-A123-399F997D3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689350"/>
            <a:ext cx="2819400" cy="25638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Content Placeholder 4" descr="fghgfhfg.JPG">
            <a:extLst>
              <a:ext uri="{FF2B5EF4-FFF2-40B4-BE49-F238E27FC236}">
                <a16:creationId xmlns:a16="http://schemas.microsoft.com/office/drawing/2014/main" id="{5861F531-157A-4576-93EC-7D08959A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690938"/>
            <a:ext cx="2914650" cy="2571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Content Placeholder 5" descr="ghfg.JPG">
            <a:extLst>
              <a:ext uri="{FF2B5EF4-FFF2-40B4-BE49-F238E27FC236}">
                <a16:creationId xmlns:a16="http://schemas.microsoft.com/office/drawing/2014/main" id="{90F238D9-78B5-48F7-AD34-4554C5D5E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 b="1755"/>
          <a:stretch>
            <a:fillRect/>
          </a:stretch>
        </p:blipFill>
        <p:spPr bwMode="auto">
          <a:xfrm>
            <a:off x="6215063" y="3690938"/>
            <a:ext cx="2743200" cy="25765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itle 2">
            <a:extLst>
              <a:ext uri="{FF2B5EF4-FFF2-40B4-BE49-F238E27FC236}">
                <a16:creationId xmlns:a16="http://schemas.microsoft.com/office/drawing/2014/main" id="{A8578FCA-8C58-471D-AE59-D7D01FC6EB3C}"/>
              </a:ext>
            </a:extLst>
          </p:cNvPr>
          <p:cNvSpPr>
            <a:spLocks/>
          </p:cNvSpPr>
          <p:nvPr/>
        </p:nvSpPr>
        <p:spPr bwMode="auto">
          <a:xfrm>
            <a:off x="457200" y="-76200"/>
            <a:ext cx="8229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Bài 4 : Xem tranh rồi trả lời câu hỏi:</a:t>
            </a:r>
          </a:p>
        </p:txBody>
      </p:sp>
      <p:sp>
        <p:nvSpPr>
          <p:cNvPr id="11273" name="Rounded Rectangle 7">
            <a:extLst>
              <a:ext uri="{FF2B5EF4-FFF2-40B4-BE49-F238E27FC236}">
                <a16:creationId xmlns:a16="http://schemas.microsoft.com/office/drawing/2014/main" id="{B0F20468-26E0-463F-BC1C-E9D86670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05175"/>
            <a:ext cx="1981200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/>
              <a:t>6 giờ 15 phút</a:t>
            </a:r>
          </a:p>
        </p:txBody>
      </p:sp>
      <p:sp>
        <p:nvSpPr>
          <p:cNvPr id="11274" name="Rounded Rectangle 7">
            <a:extLst>
              <a:ext uri="{FF2B5EF4-FFF2-40B4-BE49-F238E27FC236}">
                <a16:creationId xmlns:a16="http://schemas.microsoft.com/office/drawing/2014/main" id="{079751C7-592B-4391-AD04-91030820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343650"/>
            <a:ext cx="1295400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/>
              <a:t>11 giờ</a:t>
            </a:r>
          </a:p>
        </p:txBody>
      </p:sp>
      <p:sp>
        <p:nvSpPr>
          <p:cNvPr id="11275" name="Rounded Rectangle 7">
            <a:extLst>
              <a:ext uri="{FF2B5EF4-FFF2-40B4-BE49-F238E27FC236}">
                <a16:creationId xmlns:a16="http://schemas.microsoft.com/office/drawing/2014/main" id="{8FC051DC-D745-4464-ACBC-475D9B2E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305175"/>
            <a:ext cx="2057400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/>
              <a:t>6 giờ 30 phút</a:t>
            </a:r>
          </a:p>
        </p:txBody>
      </p:sp>
      <p:sp>
        <p:nvSpPr>
          <p:cNvPr id="11276" name="Rounded Rectangle 7">
            <a:extLst>
              <a:ext uri="{FF2B5EF4-FFF2-40B4-BE49-F238E27FC236}">
                <a16:creationId xmlns:a16="http://schemas.microsoft.com/office/drawing/2014/main" id="{CD4164FA-B7DB-4A21-A81A-59EB7AFF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2805113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/>
              <a:t>7 giờ kém 15 phút</a:t>
            </a:r>
          </a:p>
        </p:txBody>
      </p:sp>
      <p:sp>
        <p:nvSpPr>
          <p:cNvPr id="11277" name="Rounded Rectangle 7">
            <a:extLst>
              <a:ext uri="{FF2B5EF4-FFF2-40B4-BE49-F238E27FC236}">
                <a16:creationId xmlns:a16="http://schemas.microsoft.com/office/drawing/2014/main" id="{932BFB7A-F0AF-48ED-A021-794D73A0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343650"/>
            <a:ext cx="2105025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/>
              <a:t>7 giờ 25 phút</a:t>
            </a:r>
          </a:p>
        </p:txBody>
      </p:sp>
      <p:sp>
        <p:nvSpPr>
          <p:cNvPr id="11278" name="Rounded Rectangle 7">
            <a:extLst>
              <a:ext uri="{FF2B5EF4-FFF2-40B4-BE49-F238E27FC236}">
                <a16:creationId xmlns:a16="http://schemas.microsoft.com/office/drawing/2014/main" id="{ABE2BD1C-E619-415D-BAB5-F52A7BD8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343650"/>
            <a:ext cx="2438400" cy="304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/>
              <a:t>11 giờ 20 phút</a:t>
            </a:r>
          </a:p>
        </p:txBody>
      </p:sp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7A232-C454-4FC6-9141-4F77B5C0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146" cy="754369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C34DC4E-283A-4CCA-AE59-C754C778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54" y="2017658"/>
            <a:ext cx="891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 , CHĂM NGOAN!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412</Words>
  <Application>Microsoft Office PowerPoint</Application>
  <PresentationFormat>On-screen Show (4:3)</PresentationFormat>
  <Paragraphs>234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VnBangkok</vt:lpstr>
      <vt:lpstr>Times New Roman</vt:lpstr>
      <vt:lpstr>.VnArial Narrow</vt:lpstr>
      <vt:lpstr>.VnTimeH</vt:lpstr>
      <vt:lpstr>1_Office Theme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asus</cp:lastModifiedBy>
  <cp:revision>95</cp:revision>
  <dcterms:created xsi:type="dcterms:W3CDTF">2008-12-07T16:10:08Z</dcterms:created>
  <dcterms:modified xsi:type="dcterms:W3CDTF">2021-08-07T11:37:45Z</dcterms:modified>
</cp:coreProperties>
</file>